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DC7618-EB96-49FA-B47C-304C6A82C3BE}" type="doc">
      <dgm:prSet loTypeId="urn:microsoft.com/office/officeart/2005/8/layout/matrix1" loCatId="matrix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3C0F9ED-7275-4757-B45A-B1DB80434317}">
      <dgm:prSet/>
      <dgm:spPr/>
      <dgm:t>
        <a:bodyPr/>
        <a:lstStyle/>
        <a:p>
          <a:pPr rtl="0"/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Current</a:t>
          </a:r>
          <a:r>
            <a:rPr lang="es-ES" dirty="0" smtClean="0"/>
            <a:t> </a:t>
          </a:r>
          <a:r>
            <a:rPr lang="es-ES" dirty="0" err="1" smtClean="0"/>
            <a:t>Bolivian</a:t>
          </a:r>
          <a:r>
            <a:rPr lang="es-ES" dirty="0" smtClean="0"/>
            <a:t> </a:t>
          </a:r>
          <a:r>
            <a:rPr lang="es-ES" dirty="0" err="1" smtClean="0"/>
            <a:t>Seismic</a:t>
          </a:r>
          <a:r>
            <a:rPr lang="es-ES" dirty="0" smtClean="0"/>
            <a:t> Network</a:t>
          </a:r>
          <a:endParaRPr lang="es-ES" dirty="0"/>
        </a:p>
      </dgm:t>
    </dgm:pt>
    <dgm:pt modelId="{F590D6BA-F8CD-425A-AED7-B46D214522E2}" type="parTrans" cxnId="{15D877C6-6380-4053-953F-BF734DE922EB}">
      <dgm:prSet/>
      <dgm:spPr/>
      <dgm:t>
        <a:bodyPr/>
        <a:lstStyle/>
        <a:p>
          <a:endParaRPr lang="es-ES"/>
        </a:p>
      </dgm:t>
    </dgm:pt>
    <dgm:pt modelId="{565E0683-E272-4659-8F59-E6590B5318BD}" type="sibTrans" cxnId="{15D877C6-6380-4053-953F-BF734DE922EB}">
      <dgm:prSet/>
      <dgm:spPr/>
      <dgm:t>
        <a:bodyPr/>
        <a:lstStyle/>
        <a:p>
          <a:endParaRPr lang="es-ES"/>
        </a:p>
      </dgm:t>
    </dgm:pt>
    <dgm:pt modelId="{DEC2C8C1-0B69-4240-96B9-98C3FD05AD61}">
      <dgm:prSet/>
      <dgm:spPr/>
      <dgm:t>
        <a:bodyPr/>
        <a:lstStyle/>
        <a:p>
          <a:endParaRPr lang="es-ES"/>
        </a:p>
      </dgm:t>
    </dgm:pt>
    <dgm:pt modelId="{A8E513D0-CFA7-4299-8907-05F26987AB31}" type="parTrans" cxnId="{D4A2C925-FFB2-488D-8D7C-59F0F8D5775B}">
      <dgm:prSet/>
      <dgm:spPr/>
      <dgm:t>
        <a:bodyPr/>
        <a:lstStyle/>
        <a:p>
          <a:endParaRPr lang="es-ES"/>
        </a:p>
      </dgm:t>
    </dgm:pt>
    <dgm:pt modelId="{ED80D70B-F400-4352-9E0C-D6BBA6DDF1FB}" type="sibTrans" cxnId="{D4A2C925-FFB2-488D-8D7C-59F0F8D5775B}">
      <dgm:prSet/>
      <dgm:spPr/>
      <dgm:t>
        <a:bodyPr/>
        <a:lstStyle/>
        <a:p>
          <a:endParaRPr lang="es-ES"/>
        </a:p>
      </dgm:t>
    </dgm:pt>
    <dgm:pt modelId="{A7BC2FAC-E90F-4BA6-8F36-B5B48ABB3C5F}">
      <dgm:prSet/>
      <dgm:spPr/>
      <dgm:t>
        <a:bodyPr/>
        <a:lstStyle/>
        <a:p>
          <a:pPr rtl="0"/>
          <a:endParaRPr lang="es-ES" dirty="0"/>
        </a:p>
      </dgm:t>
    </dgm:pt>
    <dgm:pt modelId="{365972C6-64C3-44CC-A284-47AEE1FAF2B5}" type="parTrans" cxnId="{75E7F356-86BF-4A92-95AB-4214B563C25D}">
      <dgm:prSet/>
      <dgm:spPr/>
      <dgm:t>
        <a:bodyPr/>
        <a:lstStyle/>
        <a:p>
          <a:endParaRPr lang="es-ES"/>
        </a:p>
      </dgm:t>
    </dgm:pt>
    <dgm:pt modelId="{E6F71BA7-5BD5-4496-8643-DAEA3B1BFB37}" type="sibTrans" cxnId="{75E7F356-86BF-4A92-95AB-4214B563C25D}">
      <dgm:prSet/>
      <dgm:spPr/>
      <dgm:t>
        <a:bodyPr/>
        <a:lstStyle/>
        <a:p>
          <a:endParaRPr lang="es-ES"/>
        </a:p>
      </dgm:t>
    </dgm:pt>
    <dgm:pt modelId="{CB8BD699-6965-4DCA-8C53-AD5C5CA50E74}">
      <dgm:prSet/>
      <dgm:spPr/>
      <dgm:t>
        <a:bodyPr/>
        <a:lstStyle/>
        <a:p>
          <a:pPr rtl="0"/>
          <a:r>
            <a:rPr lang="es-ES" dirty="0" smtClean="0"/>
            <a:t>5 short </a:t>
          </a:r>
          <a:r>
            <a:rPr lang="es-ES" dirty="0" err="1" smtClean="0"/>
            <a:t>period</a:t>
          </a:r>
          <a:r>
            <a:rPr lang="es-ES" dirty="0" smtClean="0"/>
            <a:t> </a:t>
          </a:r>
          <a:r>
            <a:rPr lang="es-ES" dirty="0" err="1" smtClean="0"/>
            <a:t>seismic</a:t>
          </a:r>
          <a:r>
            <a:rPr lang="es-ES" dirty="0" smtClean="0"/>
            <a:t> </a:t>
          </a:r>
          <a:r>
            <a:rPr lang="es-ES" dirty="0" err="1" smtClean="0"/>
            <a:t>stations</a:t>
          </a:r>
          <a:r>
            <a:rPr lang="es-ES" dirty="0" smtClean="0"/>
            <a:t> vertical </a:t>
          </a:r>
          <a:r>
            <a:rPr lang="es-ES" dirty="0" err="1" smtClean="0"/>
            <a:t>component</a:t>
          </a:r>
          <a:r>
            <a:rPr lang="es-ES" dirty="0" smtClean="0"/>
            <a:t>.</a:t>
          </a:r>
          <a:endParaRPr lang="es-ES" dirty="0"/>
        </a:p>
      </dgm:t>
    </dgm:pt>
    <dgm:pt modelId="{4F2456E6-D1F1-4FBE-9008-A4CBD536BCE9}" type="parTrans" cxnId="{2763F9BC-9289-4B32-9C3C-F9867C282AB6}">
      <dgm:prSet/>
      <dgm:spPr/>
      <dgm:t>
        <a:bodyPr/>
        <a:lstStyle/>
        <a:p>
          <a:endParaRPr lang="es-ES"/>
        </a:p>
      </dgm:t>
    </dgm:pt>
    <dgm:pt modelId="{46D2EEFD-8746-4174-AE4C-A4EE04F751DB}" type="sibTrans" cxnId="{2763F9BC-9289-4B32-9C3C-F9867C282AB6}">
      <dgm:prSet/>
      <dgm:spPr/>
      <dgm:t>
        <a:bodyPr/>
        <a:lstStyle/>
        <a:p>
          <a:endParaRPr lang="es-ES"/>
        </a:p>
      </dgm:t>
    </dgm:pt>
    <dgm:pt modelId="{D3FBE682-3CC8-4624-8AD5-80AF824EBDEB}">
      <dgm:prSet/>
      <dgm:spPr/>
      <dgm:t>
        <a:bodyPr/>
        <a:lstStyle/>
        <a:p>
          <a:pPr rtl="0"/>
          <a:r>
            <a:rPr lang="es-ES" dirty="0" smtClean="0"/>
            <a:t>1 short </a:t>
          </a:r>
          <a:r>
            <a:rPr lang="es-ES" dirty="0" err="1" smtClean="0"/>
            <a:t>period</a:t>
          </a:r>
          <a:r>
            <a:rPr lang="es-ES" dirty="0" smtClean="0"/>
            <a:t> </a:t>
          </a:r>
          <a:r>
            <a:rPr lang="es-ES" dirty="0" err="1" smtClean="0"/>
            <a:t>seismic</a:t>
          </a:r>
          <a:r>
            <a:rPr lang="es-ES" dirty="0" smtClean="0"/>
            <a:t> </a:t>
          </a:r>
          <a:r>
            <a:rPr lang="es-ES" dirty="0" err="1" smtClean="0"/>
            <a:t>station</a:t>
          </a:r>
          <a:r>
            <a:rPr lang="es-ES" dirty="0" smtClean="0"/>
            <a:t> </a:t>
          </a:r>
          <a:r>
            <a:rPr lang="es-ES" dirty="0" err="1" smtClean="0"/>
            <a:t>three</a:t>
          </a:r>
          <a:r>
            <a:rPr lang="es-ES" dirty="0" smtClean="0"/>
            <a:t> </a:t>
          </a:r>
          <a:r>
            <a:rPr lang="es-ES" dirty="0" err="1" smtClean="0"/>
            <a:t>component</a:t>
          </a:r>
          <a:r>
            <a:rPr lang="es-ES" dirty="0" smtClean="0"/>
            <a:t>.</a:t>
          </a:r>
          <a:endParaRPr lang="es-ES" dirty="0"/>
        </a:p>
      </dgm:t>
    </dgm:pt>
    <dgm:pt modelId="{89EC871B-6FB1-4C9E-BF89-1ABDF937F531}" type="parTrans" cxnId="{617CF9D1-70EA-44E5-B57B-C39AEDE9B38A}">
      <dgm:prSet/>
      <dgm:spPr/>
      <dgm:t>
        <a:bodyPr/>
        <a:lstStyle/>
        <a:p>
          <a:endParaRPr lang="es-ES"/>
        </a:p>
      </dgm:t>
    </dgm:pt>
    <dgm:pt modelId="{6E0A99A5-FE8F-450B-B99E-40EC5D2E0EC8}" type="sibTrans" cxnId="{617CF9D1-70EA-44E5-B57B-C39AEDE9B38A}">
      <dgm:prSet/>
      <dgm:spPr/>
      <dgm:t>
        <a:bodyPr/>
        <a:lstStyle/>
        <a:p>
          <a:endParaRPr lang="es-ES"/>
        </a:p>
      </dgm:t>
    </dgm:pt>
    <dgm:pt modelId="{9387F5EA-31F9-454B-BBF0-1591AF254DC6}">
      <dgm:prSet/>
      <dgm:spPr/>
      <dgm:t>
        <a:bodyPr/>
        <a:lstStyle/>
        <a:p>
          <a:pPr rtl="0"/>
          <a:r>
            <a:rPr lang="es-ES" dirty="0" smtClean="0"/>
            <a:t>1 Short and Long </a:t>
          </a:r>
          <a:r>
            <a:rPr lang="es-ES" dirty="0" err="1" smtClean="0"/>
            <a:t>Period</a:t>
          </a:r>
          <a:r>
            <a:rPr lang="es-ES" dirty="0" smtClean="0"/>
            <a:t> </a:t>
          </a:r>
          <a:r>
            <a:rPr lang="es-ES" dirty="0" err="1" smtClean="0"/>
            <a:t>Seismic</a:t>
          </a:r>
          <a:r>
            <a:rPr lang="es-ES" dirty="0" smtClean="0"/>
            <a:t> </a:t>
          </a:r>
          <a:r>
            <a:rPr lang="es-ES" dirty="0" err="1" smtClean="0"/>
            <a:t>Station</a:t>
          </a:r>
          <a:r>
            <a:rPr lang="es-ES" dirty="0" smtClean="0"/>
            <a:t> </a:t>
          </a:r>
          <a:r>
            <a:rPr lang="es-ES" dirty="0" err="1" smtClean="0"/>
            <a:t>three</a:t>
          </a:r>
          <a:r>
            <a:rPr lang="es-ES" dirty="0" smtClean="0"/>
            <a:t> </a:t>
          </a:r>
          <a:r>
            <a:rPr lang="es-ES" dirty="0" err="1" smtClean="0"/>
            <a:t>component</a:t>
          </a:r>
          <a:r>
            <a:rPr lang="es-ES" dirty="0" smtClean="0"/>
            <a:t>.</a:t>
          </a:r>
          <a:endParaRPr lang="es-ES" dirty="0"/>
        </a:p>
      </dgm:t>
    </dgm:pt>
    <dgm:pt modelId="{894F65D5-D879-4025-B185-7C1A75540918}" type="parTrans" cxnId="{66D14F0A-E56A-4986-B856-F17D4AB07C7F}">
      <dgm:prSet/>
      <dgm:spPr/>
      <dgm:t>
        <a:bodyPr/>
        <a:lstStyle/>
        <a:p>
          <a:endParaRPr lang="es-ES"/>
        </a:p>
      </dgm:t>
    </dgm:pt>
    <dgm:pt modelId="{B8F25FB8-9A65-41ED-8D7B-7E6B1CBAFFF3}" type="sibTrans" cxnId="{66D14F0A-E56A-4986-B856-F17D4AB07C7F}">
      <dgm:prSet/>
      <dgm:spPr/>
      <dgm:t>
        <a:bodyPr/>
        <a:lstStyle/>
        <a:p>
          <a:endParaRPr lang="es-ES"/>
        </a:p>
      </dgm:t>
    </dgm:pt>
    <dgm:pt modelId="{E7B60FFA-2218-49C6-ACA6-4808EFD49D1D}">
      <dgm:prSet/>
      <dgm:spPr/>
      <dgm:t>
        <a:bodyPr/>
        <a:lstStyle/>
        <a:p>
          <a:pPr rtl="0"/>
          <a:r>
            <a:rPr lang="es-ES" dirty="0" smtClean="0"/>
            <a:t>1 </a:t>
          </a:r>
          <a:r>
            <a:rPr lang="es-ES" dirty="0" err="1" smtClean="0"/>
            <a:t>Broad</a:t>
          </a:r>
          <a:r>
            <a:rPr lang="es-ES" dirty="0" smtClean="0"/>
            <a:t> Band </a:t>
          </a:r>
          <a:r>
            <a:rPr lang="es-ES" dirty="0" err="1" smtClean="0"/>
            <a:t>three</a:t>
          </a:r>
          <a:r>
            <a:rPr lang="es-ES" dirty="0" smtClean="0"/>
            <a:t> </a:t>
          </a:r>
          <a:r>
            <a:rPr lang="es-ES" dirty="0" err="1" smtClean="0"/>
            <a:t>component</a:t>
          </a:r>
          <a:r>
            <a:rPr lang="es-ES" dirty="0" smtClean="0"/>
            <a:t> and 1 Short </a:t>
          </a:r>
          <a:r>
            <a:rPr lang="es-ES" dirty="0" err="1" smtClean="0"/>
            <a:t>Period</a:t>
          </a:r>
          <a:r>
            <a:rPr lang="es-ES" dirty="0" smtClean="0"/>
            <a:t> Vertical </a:t>
          </a:r>
          <a:r>
            <a:rPr lang="es-ES" dirty="0" err="1" smtClean="0"/>
            <a:t>Component</a:t>
          </a:r>
          <a:r>
            <a:rPr lang="es-ES" dirty="0" smtClean="0"/>
            <a:t> </a:t>
          </a:r>
          <a:r>
            <a:rPr lang="es-ES" dirty="0" err="1" smtClean="0"/>
            <a:t>Seismic</a:t>
          </a:r>
          <a:r>
            <a:rPr lang="es-ES" dirty="0" smtClean="0"/>
            <a:t> </a:t>
          </a:r>
          <a:r>
            <a:rPr lang="es-ES" dirty="0" err="1" smtClean="0"/>
            <a:t>Station</a:t>
          </a:r>
          <a:r>
            <a:rPr lang="es-ES" dirty="0" smtClean="0"/>
            <a:t>.</a:t>
          </a:r>
          <a:endParaRPr lang="es-ES" dirty="0"/>
        </a:p>
      </dgm:t>
    </dgm:pt>
    <dgm:pt modelId="{CE2946D9-25CB-4D9F-8455-242EDEB70E02}" type="parTrans" cxnId="{45A41DBD-8D9E-4097-953F-E63B57CC7B4B}">
      <dgm:prSet/>
      <dgm:spPr/>
      <dgm:t>
        <a:bodyPr/>
        <a:lstStyle/>
        <a:p>
          <a:endParaRPr lang="es-ES"/>
        </a:p>
      </dgm:t>
    </dgm:pt>
    <dgm:pt modelId="{90ABCC4F-3AEF-4573-AEF7-A9F1F3976E21}" type="sibTrans" cxnId="{45A41DBD-8D9E-4097-953F-E63B57CC7B4B}">
      <dgm:prSet/>
      <dgm:spPr/>
      <dgm:t>
        <a:bodyPr/>
        <a:lstStyle/>
        <a:p>
          <a:endParaRPr lang="es-ES"/>
        </a:p>
      </dgm:t>
    </dgm:pt>
    <dgm:pt modelId="{A0C3F3E8-EE2B-4C7F-8093-10EA34962E2C}" type="pres">
      <dgm:prSet presAssocID="{22DC7618-EB96-49FA-B47C-304C6A82C3B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CFB8A2-B113-42DD-BD0A-B63C9847E678}" type="pres">
      <dgm:prSet presAssocID="{22DC7618-EB96-49FA-B47C-304C6A82C3BE}" presName="matrix" presStyleCnt="0"/>
      <dgm:spPr/>
    </dgm:pt>
    <dgm:pt modelId="{975FF19C-8209-4DD7-BAF6-151C3D597B11}" type="pres">
      <dgm:prSet presAssocID="{22DC7618-EB96-49FA-B47C-304C6A82C3BE}" presName="tile1" presStyleLbl="node1" presStyleIdx="0" presStyleCnt="4"/>
      <dgm:spPr/>
      <dgm:t>
        <a:bodyPr/>
        <a:lstStyle/>
        <a:p>
          <a:endParaRPr lang="es-ES"/>
        </a:p>
      </dgm:t>
    </dgm:pt>
    <dgm:pt modelId="{45CC02F0-96DB-4A8C-A4A3-688FB7ABA7A8}" type="pres">
      <dgm:prSet presAssocID="{22DC7618-EB96-49FA-B47C-304C6A82C3B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512873-4AE5-4B2D-BE0F-10FEDF68F0E5}" type="pres">
      <dgm:prSet presAssocID="{22DC7618-EB96-49FA-B47C-304C6A82C3BE}" presName="tile2" presStyleLbl="node1" presStyleIdx="1" presStyleCnt="4"/>
      <dgm:spPr/>
      <dgm:t>
        <a:bodyPr/>
        <a:lstStyle/>
        <a:p>
          <a:endParaRPr lang="es-ES"/>
        </a:p>
      </dgm:t>
    </dgm:pt>
    <dgm:pt modelId="{E94F200E-21C7-4CEC-8154-3ED8E32892BE}" type="pres">
      <dgm:prSet presAssocID="{22DC7618-EB96-49FA-B47C-304C6A82C3B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3E6B9E-FF06-4726-B385-501CB6F34BE9}" type="pres">
      <dgm:prSet presAssocID="{22DC7618-EB96-49FA-B47C-304C6A82C3BE}" presName="tile3" presStyleLbl="node1" presStyleIdx="2" presStyleCnt="4"/>
      <dgm:spPr/>
      <dgm:t>
        <a:bodyPr/>
        <a:lstStyle/>
        <a:p>
          <a:endParaRPr lang="es-ES"/>
        </a:p>
      </dgm:t>
    </dgm:pt>
    <dgm:pt modelId="{54633126-F8FF-443B-991B-B0A19051A612}" type="pres">
      <dgm:prSet presAssocID="{22DC7618-EB96-49FA-B47C-304C6A82C3B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2416D0-3006-4321-865E-08FD6C42A700}" type="pres">
      <dgm:prSet presAssocID="{22DC7618-EB96-49FA-B47C-304C6A82C3BE}" presName="tile4" presStyleLbl="node1" presStyleIdx="3" presStyleCnt="4"/>
      <dgm:spPr/>
      <dgm:t>
        <a:bodyPr/>
        <a:lstStyle/>
        <a:p>
          <a:endParaRPr lang="es-ES"/>
        </a:p>
      </dgm:t>
    </dgm:pt>
    <dgm:pt modelId="{F1D53B03-DF4D-4CDB-9D1D-BB37626B1B8F}" type="pres">
      <dgm:prSet presAssocID="{22DC7618-EB96-49FA-B47C-304C6A82C3B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58B22-9D00-4D24-A6B3-2E915050A7BF}" type="pres">
      <dgm:prSet presAssocID="{22DC7618-EB96-49FA-B47C-304C6A82C3BE}" presName="centerTile" presStyleLbl="fgShp" presStyleIdx="0" presStyleCnt="1" custScaleX="138890" custScaleY="12725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94EF8704-49BD-4375-A44A-64B31041A4BF}" type="presOf" srcId="{CB8BD699-6965-4DCA-8C53-AD5C5CA50E74}" destId="{45CC02F0-96DB-4A8C-A4A3-688FB7ABA7A8}" srcOrd="1" destOrd="0" presId="urn:microsoft.com/office/officeart/2005/8/layout/matrix1"/>
    <dgm:cxn modelId="{D4A2C925-FFB2-488D-8D7C-59F0F8D5775B}" srcId="{22DC7618-EB96-49FA-B47C-304C6A82C3BE}" destId="{DEC2C8C1-0B69-4240-96B9-98C3FD05AD61}" srcOrd="1" destOrd="0" parTransId="{A8E513D0-CFA7-4299-8907-05F26987AB31}" sibTransId="{ED80D70B-F400-4352-9E0C-D6BBA6DDF1FB}"/>
    <dgm:cxn modelId="{15CE13AA-97BD-4C9C-8C6F-EAC22C0D136A}" type="presOf" srcId="{CB8BD699-6965-4DCA-8C53-AD5C5CA50E74}" destId="{975FF19C-8209-4DD7-BAF6-151C3D597B11}" srcOrd="0" destOrd="0" presId="urn:microsoft.com/office/officeart/2005/8/layout/matrix1"/>
    <dgm:cxn modelId="{792B7DE5-A74C-4F24-B235-C3C54699002F}" type="presOf" srcId="{E7B60FFA-2218-49C6-ACA6-4808EFD49D1D}" destId="{832416D0-3006-4321-865E-08FD6C42A700}" srcOrd="0" destOrd="0" presId="urn:microsoft.com/office/officeart/2005/8/layout/matrix1"/>
    <dgm:cxn modelId="{2763F9BC-9289-4B32-9C3C-F9867C282AB6}" srcId="{33C0F9ED-7275-4757-B45A-B1DB80434317}" destId="{CB8BD699-6965-4DCA-8C53-AD5C5CA50E74}" srcOrd="0" destOrd="0" parTransId="{4F2456E6-D1F1-4FBE-9008-A4CBD536BCE9}" sibTransId="{46D2EEFD-8746-4174-AE4C-A4EE04F751DB}"/>
    <dgm:cxn modelId="{75E7F356-86BF-4A92-95AB-4214B563C25D}" srcId="{22DC7618-EB96-49FA-B47C-304C6A82C3BE}" destId="{A7BC2FAC-E90F-4BA6-8F36-B5B48ABB3C5F}" srcOrd="2" destOrd="0" parTransId="{365972C6-64C3-44CC-A284-47AEE1FAF2B5}" sibTransId="{E6F71BA7-5BD5-4496-8643-DAEA3B1BFB37}"/>
    <dgm:cxn modelId="{5756AF3B-3855-42C0-8AED-580FB0678D7F}" type="presOf" srcId="{E7B60FFA-2218-49C6-ACA6-4808EFD49D1D}" destId="{F1D53B03-DF4D-4CDB-9D1D-BB37626B1B8F}" srcOrd="1" destOrd="0" presId="urn:microsoft.com/office/officeart/2005/8/layout/matrix1"/>
    <dgm:cxn modelId="{45A41DBD-8D9E-4097-953F-E63B57CC7B4B}" srcId="{33C0F9ED-7275-4757-B45A-B1DB80434317}" destId="{E7B60FFA-2218-49C6-ACA6-4808EFD49D1D}" srcOrd="3" destOrd="0" parTransId="{CE2946D9-25CB-4D9F-8455-242EDEB70E02}" sibTransId="{90ABCC4F-3AEF-4573-AEF7-A9F1F3976E21}"/>
    <dgm:cxn modelId="{19C03655-7EC9-4EE1-9CF3-F92CB930A51F}" type="presOf" srcId="{D3FBE682-3CC8-4624-8AD5-80AF824EBDEB}" destId="{0A512873-4AE5-4B2D-BE0F-10FEDF68F0E5}" srcOrd="0" destOrd="0" presId="urn:microsoft.com/office/officeart/2005/8/layout/matrix1"/>
    <dgm:cxn modelId="{66D14F0A-E56A-4986-B856-F17D4AB07C7F}" srcId="{33C0F9ED-7275-4757-B45A-B1DB80434317}" destId="{9387F5EA-31F9-454B-BBF0-1591AF254DC6}" srcOrd="2" destOrd="0" parTransId="{894F65D5-D879-4025-B185-7C1A75540918}" sibTransId="{B8F25FB8-9A65-41ED-8D7B-7E6B1CBAFFF3}"/>
    <dgm:cxn modelId="{15D877C6-6380-4053-953F-BF734DE922EB}" srcId="{22DC7618-EB96-49FA-B47C-304C6A82C3BE}" destId="{33C0F9ED-7275-4757-B45A-B1DB80434317}" srcOrd="0" destOrd="0" parTransId="{F590D6BA-F8CD-425A-AED7-B46D214522E2}" sibTransId="{565E0683-E272-4659-8F59-E6590B5318BD}"/>
    <dgm:cxn modelId="{D8BA22DC-AF74-40B6-A630-094D2B525508}" type="presOf" srcId="{D3FBE682-3CC8-4624-8AD5-80AF824EBDEB}" destId="{E94F200E-21C7-4CEC-8154-3ED8E32892BE}" srcOrd="1" destOrd="0" presId="urn:microsoft.com/office/officeart/2005/8/layout/matrix1"/>
    <dgm:cxn modelId="{4B016FC3-728C-45C0-BE21-C83517067856}" type="presOf" srcId="{9387F5EA-31F9-454B-BBF0-1591AF254DC6}" destId="{5F3E6B9E-FF06-4726-B385-501CB6F34BE9}" srcOrd="0" destOrd="0" presId="urn:microsoft.com/office/officeart/2005/8/layout/matrix1"/>
    <dgm:cxn modelId="{EE4F679A-6250-4A2E-8A9F-90B732F54027}" type="presOf" srcId="{33C0F9ED-7275-4757-B45A-B1DB80434317}" destId="{22858B22-9D00-4D24-A6B3-2E915050A7BF}" srcOrd="0" destOrd="0" presId="urn:microsoft.com/office/officeart/2005/8/layout/matrix1"/>
    <dgm:cxn modelId="{B0FB2DE0-A553-40DF-B8B1-A6A8F9CAF2D6}" type="presOf" srcId="{22DC7618-EB96-49FA-B47C-304C6A82C3BE}" destId="{A0C3F3E8-EE2B-4C7F-8093-10EA34962E2C}" srcOrd="0" destOrd="0" presId="urn:microsoft.com/office/officeart/2005/8/layout/matrix1"/>
    <dgm:cxn modelId="{D228EFD6-BFE6-4D43-9FB6-B6923B2C93BD}" type="presOf" srcId="{9387F5EA-31F9-454B-BBF0-1591AF254DC6}" destId="{54633126-F8FF-443B-991B-B0A19051A612}" srcOrd="1" destOrd="0" presId="urn:microsoft.com/office/officeart/2005/8/layout/matrix1"/>
    <dgm:cxn modelId="{617CF9D1-70EA-44E5-B57B-C39AEDE9B38A}" srcId="{33C0F9ED-7275-4757-B45A-B1DB80434317}" destId="{D3FBE682-3CC8-4624-8AD5-80AF824EBDEB}" srcOrd="1" destOrd="0" parTransId="{89EC871B-6FB1-4C9E-BF89-1ABDF937F531}" sibTransId="{6E0A99A5-FE8F-450B-B99E-40EC5D2E0EC8}"/>
    <dgm:cxn modelId="{DE62338E-F50A-4EDB-B1F5-E5DA05669E57}" type="presParOf" srcId="{A0C3F3E8-EE2B-4C7F-8093-10EA34962E2C}" destId="{4DCFB8A2-B113-42DD-BD0A-B63C9847E678}" srcOrd="0" destOrd="0" presId="urn:microsoft.com/office/officeart/2005/8/layout/matrix1"/>
    <dgm:cxn modelId="{07E772D0-7B83-49E4-AB7E-4A1D0EAC1C85}" type="presParOf" srcId="{4DCFB8A2-B113-42DD-BD0A-B63C9847E678}" destId="{975FF19C-8209-4DD7-BAF6-151C3D597B11}" srcOrd="0" destOrd="0" presId="urn:microsoft.com/office/officeart/2005/8/layout/matrix1"/>
    <dgm:cxn modelId="{CBCD118C-D7F3-45C4-8020-467E09EF8611}" type="presParOf" srcId="{4DCFB8A2-B113-42DD-BD0A-B63C9847E678}" destId="{45CC02F0-96DB-4A8C-A4A3-688FB7ABA7A8}" srcOrd="1" destOrd="0" presId="urn:microsoft.com/office/officeart/2005/8/layout/matrix1"/>
    <dgm:cxn modelId="{6CD7B743-AB5E-4F32-BFEF-77F9243C694B}" type="presParOf" srcId="{4DCFB8A2-B113-42DD-BD0A-B63C9847E678}" destId="{0A512873-4AE5-4B2D-BE0F-10FEDF68F0E5}" srcOrd="2" destOrd="0" presId="urn:microsoft.com/office/officeart/2005/8/layout/matrix1"/>
    <dgm:cxn modelId="{31DA3AA4-8A94-41BF-BB91-5CBCC1FB8877}" type="presParOf" srcId="{4DCFB8A2-B113-42DD-BD0A-B63C9847E678}" destId="{E94F200E-21C7-4CEC-8154-3ED8E32892BE}" srcOrd="3" destOrd="0" presId="urn:microsoft.com/office/officeart/2005/8/layout/matrix1"/>
    <dgm:cxn modelId="{7DB469FF-166B-4AD7-99D8-83A7E701DBE1}" type="presParOf" srcId="{4DCFB8A2-B113-42DD-BD0A-B63C9847E678}" destId="{5F3E6B9E-FF06-4726-B385-501CB6F34BE9}" srcOrd="4" destOrd="0" presId="urn:microsoft.com/office/officeart/2005/8/layout/matrix1"/>
    <dgm:cxn modelId="{636C6BD4-ACD7-45B3-B4A3-E574395519A8}" type="presParOf" srcId="{4DCFB8A2-B113-42DD-BD0A-B63C9847E678}" destId="{54633126-F8FF-443B-991B-B0A19051A612}" srcOrd="5" destOrd="0" presId="urn:microsoft.com/office/officeart/2005/8/layout/matrix1"/>
    <dgm:cxn modelId="{5402B0F8-9052-4158-A753-1D6745A9272A}" type="presParOf" srcId="{4DCFB8A2-B113-42DD-BD0A-B63C9847E678}" destId="{832416D0-3006-4321-865E-08FD6C42A700}" srcOrd="6" destOrd="0" presId="urn:microsoft.com/office/officeart/2005/8/layout/matrix1"/>
    <dgm:cxn modelId="{1854AA55-DD8D-4BD8-BC82-F2A8EA79E523}" type="presParOf" srcId="{4DCFB8A2-B113-42DD-BD0A-B63C9847E678}" destId="{F1D53B03-DF4D-4CDB-9D1D-BB37626B1B8F}" srcOrd="7" destOrd="0" presId="urn:microsoft.com/office/officeart/2005/8/layout/matrix1"/>
    <dgm:cxn modelId="{710F60F9-72FD-4AB7-9CD1-3774A97FF9BE}" type="presParOf" srcId="{A0C3F3E8-EE2B-4C7F-8093-10EA34962E2C}" destId="{22858B22-9D00-4D24-A6B3-2E915050A7B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C7618-EB96-49FA-B47C-304C6A82C3BE}" type="doc">
      <dgm:prSet loTypeId="urn:microsoft.com/office/officeart/2005/8/layout/matrix1" loCatId="matrix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3C0F9ED-7275-4757-B45A-B1DB80434317}">
      <dgm:prSet/>
      <dgm:spPr/>
      <dgm:t>
        <a:bodyPr/>
        <a:lstStyle/>
        <a:p>
          <a:pPr rtl="0"/>
          <a:r>
            <a:rPr lang="es-ES" dirty="0" err="1" smtClean="0"/>
            <a:t>The</a:t>
          </a:r>
          <a:r>
            <a:rPr lang="es-ES" dirty="0" smtClean="0"/>
            <a:t> New </a:t>
          </a:r>
          <a:r>
            <a:rPr lang="es-ES" dirty="0" err="1" smtClean="0"/>
            <a:t>Seismic</a:t>
          </a:r>
          <a:r>
            <a:rPr lang="es-ES" dirty="0" smtClean="0"/>
            <a:t> </a:t>
          </a:r>
          <a:r>
            <a:rPr lang="es-ES" dirty="0" err="1" smtClean="0"/>
            <a:t>Station</a:t>
          </a:r>
          <a:endParaRPr lang="es-ES" dirty="0"/>
        </a:p>
      </dgm:t>
    </dgm:pt>
    <dgm:pt modelId="{F590D6BA-F8CD-425A-AED7-B46D214522E2}" type="parTrans" cxnId="{15D877C6-6380-4053-953F-BF734DE922EB}">
      <dgm:prSet/>
      <dgm:spPr/>
      <dgm:t>
        <a:bodyPr/>
        <a:lstStyle/>
        <a:p>
          <a:endParaRPr lang="es-ES"/>
        </a:p>
      </dgm:t>
    </dgm:pt>
    <dgm:pt modelId="{565E0683-E272-4659-8F59-E6590B5318BD}" type="sibTrans" cxnId="{15D877C6-6380-4053-953F-BF734DE922EB}">
      <dgm:prSet/>
      <dgm:spPr/>
      <dgm:t>
        <a:bodyPr/>
        <a:lstStyle/>
        <a:p>
          <a:endParaRPr lang="es-ES"/>
        </a:p>
      </dgm:t>
    </dgm:pt>
    <dgm:pt modelId="{DEC2C8C1-0B69-4240-96B9-98C3FD05AD61}">
      <dgm:prSet/>
      <dgm:spPr/>
      <dgm:t>
        <a:bodyPr/>
        <a:lstStyle/>
        <a:p>
          <a:endParaRPr lang="es-ES" dirty="0"/>
        </a:p>
      </dgm:t>
    </dgm:pt>
    <dgm:pt modelId="{A8E513D0-CFA7-4299-8907-05F26987AB31}" type="parTrans" cxnId="{D4A2C925-FFB2-488D-8D7C-59F0F8D5775B}">
      <dgm:prSet/>
      <dgm:spPr/>
      <dgm:t>
        <a:bodyPr/>
        <a:lstStyle/>
        <a:p>
          <a:endParaRPr lang="es-ES"/>
        </a:p>
      </dgm:t>
    </dgm:pt>
    <dgm:pt modelId="{ED80D70B-F400-4352-9E0C-D6BBA6DDF1FB}" type="sibTrans" cxnId="{D4A2C925-FFB2-488D-8D7C-59F0F8D5775B}">
      <dgm:prSet/>
      <dgm:spPr/>
      <dgm:t>
        <a:bodyPr/>
        <a:lstStyle/>
        <a:p>
          <a:endParaRPr lang="es-ES"/>
        </a:p>
      </dgm:t>
    </dgm:pt>
    <dgm:pt modelId="{A7BC2FAC-E90F-4BA6-8F36-B5B48ABB3C5F}">
      <dgm:prSet/>
      <dgm:spPr/>
      <dgm:t>
        <a:bodyPr/>
        <a:lstStyle/>
        <a:p>
          <a:pPr rtl="0"/>
          <a:endParaRPr lang="es-ES" dirty="0"/>
        </a:p>
      </dgm:t>
    </dgm:pt>
    <dgm:pt modelId="{365972C6-64C3-44CC-A284-47AEE1FAF2B5}" type="parTrans" cxnId="{75E7F356-86BF-4A92-95AB-4214B563C25D}">
      <dgm:prSet/>
      <dgm:spPr/>
      <dgm:t>
        <a:bodyPr/>
        <a:lstStyle/>
        <a:p>
          <a:endParaRPr lang="es-ES"/>
        </a:p>
      </dgm:t>
    </dgm:pt>
    <dgm:pt modelId="{E6F71BA7-5BD5-4496-8643-DAEA3B1BFB37}" type="sibTrans" cxnId="{75E7F356-86BF-4A92-95AB-4214B563C25D}">
      <dgm:prSet/>
      <dgm:spPr/>
      <dgm:t>
        <a:bodyPr/>
        <a:lstStyle/>
        <a:p>
          <a:endParaRPr lang="es-ES"/>
        </a:p>
      </dgm:t>
    </dgm:pt>
    <dgm:pt modelId="{CB8BD699-6965-4DCA-8C53-AD5C5CA50E74}">
      <dgm:prSet/>
      <dgm:spPr/>
      <dgm:t>
        <a:bodyPr/>
        <a:lstStyle/>
        <a:p>
          <a:pPr rtl="0"/>
          <a:r>
            <a:rPr lang="es-ES" dirty="0" smtClean="0"/>
            <a:t>10 </a:t>
          </a:r>
          <a:r>
            <a:rPr lang="es-ES" dirty="0" smtClean="0"/>
            <a:t>Short </a:t>
          </a:r>
          <a:r>
            <a:rPr lang="es-ES" dirty="0" err="1" smtClean="0"/>
            <a:t>Period</a:t>
          </a:r>
          <a:r>
            <a:rPr lang="es-ES" dirty="0" smtClean="0"/>
            <a:t> </a:t>
          </a:r>
          <a:r>
            <a:rPr lang="es-ES" dirty="0" err="1" smtClean="0"/>
            <a:t>Seismic</a:t>
          </a:r>
          <a:r>
            <a:rPr lang="es-ES" dirty="0" smtClean="0"/>
            <a:t> </a:t>
          </a:r>
          <a:r>
            <a:rPr lang="es-ES" dirty="0" err="1" smtClean="0"/>
            <a:t>Stations</a:t>
          </a:r>
          <a:r>
            <a:rPr lang="es-ES" dirty="0" smtClean="0"/>
            <a:t> </a:t>
          </a:r>
          <a:r>
            <a:rPr lang="es-ES" dirty="0" err="1" smtClean="0"/>
            <a:t>Three</a:t>
          </a:r>
          <a:r>
            <a:rPr lang="es-ES" dirty="0" smtClean="0"/>
            <a:t> </a:t>
          </a:r>
          <a:r>
            <a:rPr lang="es-ES" dirty="0" err="1" smtClean="0"/>
            <a:t>Components</a:t>
          </a:r>
          <a:endParaRPr lang="es-ES" dirty="0"/>
        </a:p>
      </dgm:t>
    </dgm:pt>
    <dgm:pt modelId="{4F2456E6-D1F1-4FBE-9008-A4CBD536BCE9}" type="parTrans" cxnId="{2763F9BC-9289-4B32-9C3C-F9867C282AB6}">
      <dgm:prSet/>
      <dgm:spPr/>
      <dgm:t>
        <a:bodyPr/>
        <a:lstStyle/>
        <a:p>
          <a:endParaRPr lang="es-ES"/>
        </a:p>
      </dgm:t>
    </dgm:pt>
    <dgm:pt modelId="{46D2EEFD-8746-4174-AE4C-A4EE04F751DB}" type="sibTrans" cxnId="{2763F9BC-9289-4B32-9C3C-F9867C282AB6}">
      <dgm:prSet/>
      <dgm:spPr/>
      <dgm:t>
        <a:bodyPr/>
        <a:lstStyle/>
        <a:p>
          <a:endParaRPr lang="es-ES"/>
        </a:p>
      </dgm:t>
    </dgm:pt>
    <dgm:pt modelId="{D3FBE682-3CC8-4624-8AD5-80AF824EBDEB}">
      <dgm:prSet/>
      <dgm:spPr/>
      <dgm:t>
        <a:bodyPr/>
        <a:lstStyle/>
        <a:p>
          <a:pPr rtl="0"/>
          <a:r>
            <a:rPr lang="es-ES" dirty="0" smtClean="0"/>
            <a:t>8 </a:t>
          </a:r>
          <a:r>
            <a:rPr lang="es-ES" dirty="0" err="1" smtClean="0"/>
            <a:t>Broad</a:t>
          </a:r>
          <a:r>
            <a:rPr lang="es-ES" dirty="0" smtClean="0"/>
            <a:t> Band </a:t>
          </a:r>
          <a:r>
            <a:rPr lang="es-ES" dirty="0" err="1" smtClean="0"/>
            <a:t>Seismic</a:t>
          </a:r>
          <a:r>
            <a:rPr lang="es-ES" dirty="0" smtClean="0"/>
            <a:t> </a:t>
          </a:r>
          <a:r>
            <a:rPr lang="es-ES" dirty="0" err="1" smtClean="0"/>
            <a:t>Stations</a:t>
          </a:r>
          <a:endParaRPr lang="es-ES" dirty="0"/>
        </a:p>
      </dgm:t>
    </dgm:pt>
    <dgm:pt modelId="{89EC871B-6FB1-4C9E-BF89-1ABDF937F531}" type="parTrans" cxnId="{617CF9D1-70EA-44E5-B57B-C39AEDE9B38A}">
      <dgm:prSet/>
      <dgm:spPr/>
      <dgm:t>
        <a:bodyPr/>
        <a:lstStyle/>
        <a:p>
          <a:endParaRPr lang="es-ES"/>
        </a:p>
      </dgm:t>
    </dgm:pt>
    <dgm:pt modelId="{6E0A99A5-FE8F-450B-B99E-40EC5D2E0EC8}" type="sibTrans" cxnId="{617CF9D1-70EA-44E5-B57B-C39AEDE9B38A}">
      <dgm:prSet/>
      <dgm:spPr/>
      <dgm:t>
        <a:bodyPr/>
        <a:lstStyle/>
        <a:p>
          <a:endParaRPr lang="es-ES"/>
        </a:p>
      </dgm:t>
    </dgm:pt>
    <dgm:pt modelId="{9387F5EA-31F9-454B-BBF0-1591AF254DC6}">
      <dgm:prSet/>
      <dgm:spPr/>
      <dgm:t>
        <a:bodyPr/>
        <a:lstStyle/>
        <a:p>
          <a:pPr rtl="0"/>
          <a:r>
            <a:rPr lang="es-ES" dirty="0" smtClean="0"/>
            <a:t>2 Mobile </a:t>
          </a:r>
          <a:r>
            <a:rPr lang="es-ES" dirty="0" err="1" smtClean="0"/>
            <a:t>Seismic</a:t>
          </a:r>
          <a:r>
            <a:rPr lang="es-ES" dirty="0" smtClean="0"/>
            <a:t> </a:t>
          </a:r>
          <a:r>
            <a:rPr lang="es-ES" dirty="0" err="1" smtClean="0"/>
            <a:t>Stations</a:t>
          </a:r>
          <a:endParaRPr lang="es-ES" dirty="0"/>
        </a:p>
      </dgm:t>
    </dgm:pt>
    <dgm:pt modelId="{894F65D5-D879-4025-B185-7C1A75540918}" type="parTrans" cxnId="{66D14F0A-E56A-4986-B856-F17D4AB07C7F}">
      <dgm:prSet/>
      <dgm:spPr/>
      <dgm:t>
        <a:bodyPr/>
        <a:lstStyle/>
        <a:p>
          <a:endParaRPr lang="es-ES"/>
        </a:p>
      </dgm:t>
    </dgm:pt>
    <dgm:pt modelId="{B8F25FB8-9A65-41ED-8D7B-7E6B1CBAFFF3}" type="sibTrans" cxnId="{66D14F0A-E56A-4986-B856-F17D4AB07C7F}">
      <dgm:prSet/>
      <dgm:spPr/>
      <dgm:t>
        <a:bodyPr/>
        <a:lstStyle/>
        <a:p>
          <a:endParaRPr lang="es-ES"/>
        </a:p>
      </dgm:t>
    </dgm:pt>
    <dgm:pt modelId="{E7B60FFA-2218-49C6-ACA6-4808EFD49D1D}">
      <dgm:prSet/>
      <dgm:spPr/>
      <dgm:t>
        <a:bodyPr/>
        <a:lstStyle/>
        <a:p>
          <a:pPr rtl="0"/>
          <a:r>
            <a:rPr lang="es-ES" dirty="0" smtClean="0"/>
            <a:t>3 </a:t>
          </a:r>
          <a:r>
            <a:rPr lang="es-ES" dirty="0" err="1" smtClean="0"/>
            <a:t>Accelerometers</a:t>
          </a:r>
          <a:endParaRPr lang="es-ES" dirty="0"/>
        </a:p>
      </dgm:t>
    </dgm:pt>
    <dgm:pt modelId="{CE2946D9-25CB-4D9F-8455-242EDEB70E02}" type="parTrans" cxnId="{45A41DBD-8D9E-4097-953F-E63B57CC7B4B}">
      <dgm:prSet/>
      <dgm:spPr/>
      <dgm:t>
        <a:bodyPr/>
        <a:lstStyle/>
        <a:p>
          <a:endParaRPr lang="es-ES"/>
        </a:p>
      </dgm:t>
    </dgm:pt>
    <dgm:pt modelId="{90ABCC4F-3AEF-4573-AEF7-A9F1F3976E21}" type="sibTrans" cxnId="{45A41DBD-8D9E-4097-953F-E63B57CC7B4B}">
      <dgm:prSet/>
      <dgm:spPr/>
      <dgm:t>
        <a:bodyPr/>
        <a:lstStyle/>
        <a:p>
          <a:endParaRPr lang="es-ES"/>
        </a:p>
      </dgm:t>
    </dgm:pt>
    <dgm:pt modelId="{A0C3F3E8-EE2B-4C7F-8093-10EA34962E2C}" type="pres">
      <dgm:prSet presAssocID="{22DC7618-EB96-49FA-B47C-304C6A82C3B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CFB8A2-B113-42DD-BD0A-B63C9847E678}" type="pres">
      <dgm:prSet presAssocID="{22DC7618-EB96-49FA-B47C-304C6A82C3BE}" presName="matrix" presStyleCnt="0"/>
      <dgm:spPr/>
      <dgm:t>
        <a:bodyPr/>
        <a:lstStyle/>
        <a:p>
          <a:endParaRPr lang="es-ES"/>
        </a:p>
      </dgm:t>
    </dgm:pt>
    <dgm:pt modelId="{975FF19C-8209-4DD7-BAF6-151C3D597B11}" type="pres">
      <dgm:prSet presAssocID="{22DC7618-EB96-49FA-B47C-304C6A82C3BE}" presName="tile1" presStyleLbl="node1" presStyleIdx="0" presStyleCnt="4"/>
      <dgm:spPr/>
      <dgm:t>
        <a:bodyPr/>
        <a:lstStyle/>
        <a:p>
          <a:endParaRPr lang="es-ES"/>
        </a:p>
      </dgm:t>
    </dgm:pt>
    <dgm:pt modelId="{45CC02F0-96DB-4A8C-A4A3-688FB7ABA7A8}" type="pres">
      <dgm:prSet presAssocID="{22DC7618-EB96-49FA-B47C-304C6A82C3B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512873-4AE5-4B2D-BE0F-10FEDF68F0E5}" type="pres">
      <dgm:prSet presAssocID="{22DC7618-EB96-49FA-B47C-304C6A82C3BE}" presName="tile2" presStyleLbl="node1" presStyleIdx="1" presStyleCnt="4"/>
      <dgm:spPr/>
      <dgm:t>
        <a:bodyPr/>
        <a:lstStyle/>
        <a:p>
          <a:endParaRPr lang="es-ES"/>
        </a:p>
      </dgm:t>
    </dgm:pt>
    <dgm:pt modelId="{E94F200E-21C7-4CEC-8154-3ED8E32892BE}" type="pres">
      <dgm:prSet presAssocID="{22DC7618-EB96-49FA-B47C-304C6A82C3B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3E6B9E-FF06-4726-B385-501CB6F34BE9}" type="pres">
      <dgm:prSet presAssocID="{22DC7618-EB96-49FA-B47C-304C6A82C3BE}" presName="tile3" presStyleLbl="node1" presStyleIdx="2" presStyleCnt="4"/>
      <dgm:spPr/>
      <dgm:t>
        <a:bodyPr/>
        <a:lstStyle/>
        <a:p>
          <a:endParaRPr lang="es-ES"/>
        </a:p>
      </dgm:t>
    </dgm:pt>
    <dgm:pt modelId="{54633126-F8FF-443B-991B-B0A19051A612}" type="pres">
      <dgm:prSet presAssocID="{22DC7618-EB96-49FA-B47C-304C6A82C3B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2416D0-3006-4321-865E-08FD6C42A700}" type="pres">
      <dgm:prSet presAssocID="{22DC7618-EB96-49FA-B47C-304C6A82C3BE}" presName="tile4" presStyleLbl="node1" presStyleIdx="3" presStyleCnt="4"/>
      <dgm:spPr/>
      <dgm:t>
        <a:bodyPr/>
        <a:lstStyle/>
        <a:p>
          <a:endParaRPr lang="es-ES"/>
        </a:p>
      </dgm:t>
    </dgm:pt>
    <dgm:pt modelId="{F1D53B03-DF4D-4CDB-9D1D-BB37626B1B8F}" type="pres">
      <dgm:prSet presAssocID="{22DC7618-EB96-49FA-B47C-304C6A82C3B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858B22-9D00-4D24-A6B3-2E915050A7BF}" type="pres">
      <dgm:prSet presAssocID="{22DC7618-EB96-49FA-B47C-304C6A82C3BE}" presName="centerTile" presStyleLbl="fgShp" presStyleIdx="0" presStyleCnt="1" custScaleX="138890" custScaleY="12725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D4A2C925-FFB2-488D-8D7C-59F0F8D5775B}" srcId="{22DC7618-EB96-49FA-B47C-304C6A82C3BE}" destId="{DEC2C8C1-0B69-4240-96B9-98C3FD05AD61}" srcOrd="1" destOrd="0" parTransId="{A8E513D0-CFA7-4299-8907-05F26987AB31}" sibTransId="{ED80D70B-F400-4352-9E0C-D6BBA6DDF1FB}"/>
    <dgm:cxn modelId="{2763F9BC-9289-4B32-9C3C-F9867C282AB6}" srcId="{33C0F9ED-7275-4757-B45A-B1DB80434317}" destId="{CB8BD699-6965-4DCA-8C53-AD5C5CA50E74}" srcOrd="0" destOrd="0" parTransId="{4F2456E6-D1F1-4FBE-9008-A4CBD536BCE9}" sibTransId="{46D2EEFD-8746-4174-AE4C-A4EE04F751DB}"/>
    <dgm:cxn modelId="{75E7F356-86BF-4A92-95AB-4214B563C25D}" srcId="{22DC7618-EB96-49FA-B47C-304C6A82C3BE}" destId="{A7BC2FAC-E90F-4BA6-8F36-B5B48ABB3C5F}" srcOrd="2" destOrd="0" parTransId="{365972C6-64C3-44CC-A284-47AEE1FAF2B5}" sibTransId="{E6F71BA7-5BD5-4496-8643-DAEA3B1BFB37}"/>
    <dgm:cxn modelId="{45A41DBD-8D9E-4097-953F-E63B57CC7B4B}" srcId="{33C0F9ED-7275-4757-B45A-B1DB80434317}" destId="{E7B60FFA-2218-49C6-ACA6-4808EFD49D1D}" srcOrd="3" destOrd="0" parTransId="{CE2946D9-25CB-4D9F-8455-242EDEB70E02}" sibTransId="{90ABCC4F-3AEF-4573-AEF7-A9F1F3976E21}"/>
    <dgm:cxn modelId="{66D14F0A-E56A-4986-B856-F17D4AB07C7F}" srcId="{33C0F9ED-7275-4757-B45A-B1DB80434317}" destId="{9387F5EA-31F9-454B-BBF0-1591AF254DC6}" srcOrd="2" destOrd="0" parTransId="{894F65D5-D879-4025-B185-7C1A75540918}" sibTransId="{B8F25FB8-9A65-41ED-8D7B-7E6B1CBAFFF3}"/>
    <dgm:cxn modelId="{15D877C6-6380-4053-953F-BF734DE922EB}" srcId="{22DC7618-EB96-49FA-B47C-304C6A82C3BE}" destId="{33C0F9ED-7275-4757-B45A-B1DB80434317}" srcOrd="0" destOrd="0" parTransId="{F590D6BA-F8CD-425A-AED7-B46D214522E2}" sibTransId="{565E0683-E272-4659-8F59-E6590B5318BD}"/>
    <dgm:cxn modelId="{FC344F42-5CCB-47D6-91A8-CEA9936E4FE7}" type="presOf" srcId="{CB8BD699-6965-4DCA-8C53-AD5C5CA50E74}" destId="{975FF19C-8209-4DD7-BAF6-151C3D597B11}" srcOrd="0" destOrd="0" presId="urn:microsoft.com/office/officeart/2005/8/layout/matrix1"/>
    <dgm:cxn modelId="{EA350913-CB93-453C-9EBE-5CBDFDB9A6AA}" type="presOf" srcId="{D3FBE682-3CC8-4624-8AD5-80AF824EBDEB}" destId="{0A512873-4AE5-4B2D-BE0F-10FEDF68F0E5}" srcOrd="0" destOrd="0" presId="urn:microsoft.com/office/officeart/2005/8/layout/matrix1"/>
    <dgm:cxn modelId="{4FF38468-2AD4-4119-B1A9-A34296B15B77}" type="presOf" srcId="{E7B60FFA-2218-49C6-ACA6-4808EFD49D1D}" destId="{832416D0-3006-4321-865E-08FD6C42A700}" srcOrd="0" destOrd="0" presId="urn:microsoft.com/office/officeart/2005/8/layout/matrix1"/>
    <dgm:cxn modelId="{25334F2C-F76F-4153-81AC-E7213C5ACC63}" type="presOf" srcId="{D3FBE682-3CC8-4624-8AD5-80AF824EBDEB}" destId="{E94F200E-21C7-4CEC-8154-3ED8E32892BE}" srcOrd="1" destOrd="0" presId="urn:microsoft.com/office/officeart/2005/8/layout/matrix1"/>
    <dgm:cxn modelId="{1DFB5C7B-1876-4FEB-8031-E0AC21824BC7}" type="presOf" srcId="{9387F5EA-31F9-454B-BBF0-1591AF254DC6}" destId="{5F3E6B9E-FF06-4726-B385-501CB6F34BE9}" srcOrd="0" destOrd="0" presId="urn:microsoft.com/office/officeart/2005/8/layout/matrix1"/>
    <dgm:cxn modelId="{6AC96F49-5D68-4BD8-A2F6-A16212AF1432}" type="presOf" srcId="{CB8BD699-6965-4DCA-8C53-AD5C5CA50E74}" destId="{45CC02F0-96DB-4A8C-A4A3-688FB7ABA7A8}" srcOrd="1" destOrd="0" presId="urn:microsoft.com/office/officeart/2005/8/layout/matrix1"/>
    <dgm:cxn modelId="{9958E586-B09E-4DCD-A62E-8BD126F33BF0}" type="presOf" srcId="{22DC7618-EB96-49FA-B47C-304C6A82C3BE}" destId="{A0C3F3E8-EE2B-4C7F-8093-10EA34962E2C}" srcOrd="0" destOrd="0" presId="urn:microsoft.com/office/officeart/2005/8/layout/matrix1"/>
    <dgm:cxn modelId="{D74398A9-EC21-4AF8-8AE1-C63D99F928C5}" type="presOf" srcId="{9387F5EA-31F9-454B-BBF0-1591AF254DC6}" destId="{54633126-F8FF-443B-991B-B0A19051A612}" srcOrd="1" destOrd="0" presId="urn:microsoft.com/office/officeart/2005/8/layout/matrix1"/>
    <dgm:cxn modelId="{560C5126-B3CC-4032-91ED-ABE6E516435F}" type="presOf" srcId="{33C0F9ED-7275-4757-B45A-B1DB80434317}" destId="{22858B22-9D00-4D24-A6B3-2E915050A7BF}" srcOrd="0" destOrd="0" presId="urn:microsoft.com/office/officeart/2005/8/layout/matrix1"/>
    <dgm:cxn modelId="{9793A062-5A80-4CA5-8189-7031907244C1}" type="presOf" srcId="{E7B60FFA-2218-49C6-ACA6-4808EFD49D1D}" destId="{F1D53B03-DF4D-4CDB-9D1D-BB37626B1B8F}" srcOrd="1" destOrd="0" presId="urn:microsoft.com/office/officeart/2005/8/layout/matrix1"/>
    <dgm:cxn modelId="{617CF9D1-70EA-44E5-B57B-C39AEDE9B38A}" srcId="{33C0F9ED-7275-4757-B45A-B1DB80434317}" destId="{D3FBE682-3CC8-4624-8AD5-80AF824EBDEB}" srcOrd="1" destOrd="0" parTransId="{89EC871B-6FB1-4C9E-BF89-1ABDF937F531}" sibTransId="{6E0A99A5-FE8F-450B-B99E-40EC5D2E0EC8}"/>
    <dgm:cxn modelId="{1F1367E0-1CD3-478A-B432-D4BECFB50CC8}" type="presParOf" srcId="{A0C3F3E8-EE2B-4C7F-8093-10EA34962E2C}" destId="{4DCFB8A2-B113-42DD-BD0A-B63C9847E678}" srcOrd="0" destOrd="0" presId="urn:microsoft.com/office/officeart/2005/8/layout/matrix1"/>
    <dgm:cxn modelId="{686816F0-73CF-41B0-99A4-2B45A31B6ACB}" type="presParOf" srcId="{4DCFB8A2-B113-42DD-BD0A-B63C9847E678}" destId="{975FF19C-8209-4DD7-BAF6-151C3D597B11}" srcOrd="0" destOrd="0" presId="urn:microsoft.com/office/officeart/2005/8/layout/matrix1"/>
    <dgm:cxn modelId="{0C243CC8-F91A-4544-BBDC-F5CB39524A47}" type="presParOf" srcId="{4DCFB8A2-B113-42DD-BD0A-B63C9847E678}" destId="{45CC02F0-96DB-4A8C-A4A3-688FB7ABA7A8}" srcOrd="1" destOrd="0" presId="urn:microsoft.com/office/officeart/2005/8/layout/matrix1"/>
    <dgm:cxn modelId="{95C21C99-C698-4E6F-BCB8-959A25F6DDF3}" type="presParOf" srcId="{4DCFB8A2-B113-42DD-BD0A-B63C9847E678}" destId="{0A512873-4AE5-4B2D-BE0F-10FEDF68F0E5}" srcOrd="2" destOrd="0" presId="urn:microsoft.com/office/officeart/2005/8/layout/matrix1"/>
    <dgm:cxn modelId="{D35A06BB-4858-4B45-AF04-C6476A0E4022}" type="presParOf" srcId="{4DCFB8A2-B113-42DD-BD0A-B63C9847E678}" destId="{E94F200E-21C7-4CEC-8154-3ED8E32892BE}" srcOrd="3" destOrd="0" presId="urn:microsoft.com/office/officeart/2005/8/layout/matrix1"/>
    <dgm:cxn modelId="{4E554EB8-9CC2-4EC4-943F-77DE5B6AA22C}" type="presParOf" srcId="{4DCFB8A2-B113-42DD-BD0A-B63C9847E678}" destId="{5F3E6B9E-FF06-4726-B385-501CB6F34BE9}" srcOrd="4" destOrd="0" presId="urn:microsoft.com/office/officeart/2005/8/layout/matrix1"/>
    <dgm:cxn modelId="{08DC9C9A-5B33-4732-8B90-57886098510E}" type="presParOf" srcId="{4DCFB8A2-B113-42DD-BD0A-B63C9847E678}" destId="{54633126-F8FF-443B-991B-B0A19051A612}" srcOrd="5" destOrd="0" presId="urn:microsoft.com/office/officeart/2005/8/layout/matrix1"/>
    <dgm:cxn modelId="{59B78F79-E177-4E6F-87BC-4D06E6D7F66B}" type="presParOf" srcId="{4DCFB8A2-B113-42DD-BD0A-B63C9847E678}" destId="{832416D0-3006-4321-865E-08FD6C42A700}" srcOrd="6" destOrd="0" presId="urn:microsoft.com/office/officeart/2005/8/layout/matrix1"/>
    <dgm:cxn modelId="{4FDA4624-5595-405B-9D84-B7A342FC8287}" type="presParOf" srcId="{4DCFB8A2-B113-42DD-BD0A-B63C9847E678}" destId="{F1D53B03-DF4D-4CDB-9D1D-BB37626B1B8F}" srcOrd="7" destOrd="0" presId="urn:microsoft.com/office/officeart/2005/8/layout/matrix1"/>
    <dgm:cxn modelId="{B849F18D-924A-488E-AC85-CD5EE60456BB}" type="presParOf" srcId="{A0C3F3E8-EE2B-4C7F-8093-10EA34962E2C}" destId="{22858B22-9D00-4D24-A6B3-2E915050A7B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1DF8AD-95D0-454E-A3EC-885A55FD153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E61398-19EA-4CAE-A4AE-FC08D8110500}">
      <dgm:prSet phldrT="[Texto]"/>
      <dgm:spPr/>
      <dgm:t>
        <a:bodyPr/>
        <a:lstStyle/>
        <a:p>
          <a:r>
            <a:rPr lang="es-ES" dirty="0" err="1" smtClean="0"/>
            <a:t>Earthworm</a:t>
          </a:r>
          <a:r>
            <a:rPr lang="es-ES" dirty="0" smtClean="0"/>
            <a:t> (Linux Server)</a:t>
          </a:r>
          <a:endParaRPr lang="es-ES" dirty="0"/>
        </a:p>
      </dgm:t>
    </dgm:pt>
    <dgm:pt modelId="{58B0D927-08C1-495A-AC53-6BFAB08998EE}" type="parTrans" cxnId="{548D894C-E8D8-4825-82C6-8A5BBC827267}">
      <dgm:prSet/>
      <dgm:spPr/>
      <dgm:t>
        <a:bodyPr/>
        <a:lstStyle/>
        <a:p>
          <a:endParaRPr lang="es-ES"/>
        </a:p>
      </dgm:t>
    </dgm:pt>
    <dgm:pt modelId="{EE6BED5D-5864-4562-BA49-35F410ADFC2D}" type="sibTrans" cxnId="{548D894C-E8D8-4825-82C6-8A5BBC827267}">
      <dgm:prSet/>
      <dgm:spPr/>
      <dgm:t>
        <a:bodyPr/>
        <a:lstStyle/>
        <a:p>
          <a:endParaRPr lang="es-ES"/>
        </a:p>
      </dgm:t>
    </dgm:pt>
    <dgm:pt modelId="{3E0670BA-DF60-4203-980C-207F7B100E70}">
      <dgm:prSet phldrT="[Texto]"/>
      <dgm:spPr/>
      <dgm:t>
        <a:bodyPr/>
        <a:lstStyle/>
        <a:p>
          <a:r>
            <a:rPr lang="es-ES" dirty="0" err="1" smtClean="0"/>
            <a:t>Autolocation</a:t>
          </a:r>
          <a:r>
            <a:rPr lang="es-ES" dirty="0" smtClean="0"/>
            <a:t> </a:t>
          </a:r>
          <a:r>
            <a:rPr lang="es-ES" dirty="0" err="1" smtClean="0"/>
            <a:t>System</a:t>
          </a:r>
          <a:r>
            <a:rPr lang="es-ES" dirty="0" smtClean="0"/>
            <a:t> </a:t>
          </a:r>
          <a:r>
            <a:rPr lang="es-ES" dirty="0" err="1" smtClean="0"/>
            <a:t>Earthworm</a:t>
          </a:r>
          <a:r>
            <a:rPr lang="es-ES" dirty="0" smtClean="0"/>
            <a:t> and EW-SEISAN in test, </a:t>
          </a:r>
          <a:r>
            <a:rPr lang="es-ES" dirty="0" err="1" smtClean="0"/>
            <a:t>We</a:t>
          </a:r>
          <a:r>
            <a:rPr lang="es-ES" dirty="0" smtClean="0"/>
            <a:t> </a:t>
          </a:r>
          <a:r>
            <a:rPr lang="es-ES" dirty="0" err="1" smtClean="0"/>
            <a:t>need</a:t>
          </a:r>
          <a:r>
            <a:rPr lang="es-ES" dirty="0" smtClean="0"/>
            <a:t> </a:t>
          </a:r>
          <a:r>
            <a:rPr lang="es-ES" dirty="0" err="1" smtClean="0"/>
            <a:t>your</a:t>
          </a:r>
          <a:r>
            <a:rPr lang="es-ES" dirty="0" smtClean="0"/>
            <a:t> </a:t>
          </a:r>
          <a:r>
            <a:rPr lang="es-ES" dirty="0" err="1" smtClean="0"/>
            <a:t>Advice</a:t>
          </a:r>
          <a:r>
            <a:rPr lang="es-ES" dirty="0" smtClean="0"/>
            <a:t> :)</a:t>
          </a:r>
          <a:endParaRPr lang="es-ES" dirty="0"/>
        </a:p>
      </dgm:t>
    </dgm:pt>
    <dgm:pt modelId="{DDF7878B-4243-40E4-9C27-8331C8582D34}" type="parTrans" cxnId="{2CEFE1DF-2997-4401-A683-8B00D7BDE7B4}">
      <dgm:prSet/>
      <dgm:spPr/>
      <dgm:t>
        <a:bodyPr/>
        <a:lstStyle/>
        <a:p>
          <a:endParaRPr lang="es-ES"/>
        </a:p>
      </dgm:t>
    </dgm:pt>
    <dgm:pt modelId="{0B58CE37-FD29-4540-999F-B5DE1BC7435D}" type="sibTrans" cxnId="{2CEFE1DF-2997-4401-A683-8B00D7BDE7B4}">
      <dgm:prSet/>
      <dgm:spPr/>
      <dgm:t>
        <a:bodyPr/>
        <a:lstStyle/>
        <a:p>
          <a:endParaRPr lang="es-ES"/>
        </a:p>
      </dgm:t>
    </dgm:pt>
    <dgm:pt modelId="{62B234DC-F96C-4976-8B2F-8B4067DCB7BA}">
      <dgm:prSet phldrT="[Texto]"/>
      <dgm:spPr/>
      <dgm:t>
        <a:bodyPr/>
        <a:lstStyle/>
        <a:p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Waveform</a:t>
          </a:r>
          <a:r>
            <a:rPr lang="es-ES" dirty="0" smtClean="0"/>
            <a:t> </a:t>
          </a:r>
          <a:r>
            <a:rPr lang="es-ES" dirty="0" err="1" smtClean="0"/>
            <a:t>Analysis</a:t>
          </a:r>
          <a:r>
            <a:rPr lang="es-ES" dirty="0" smtClean="0"/>
            <a:t> in SEISAN</a:t>
          </a:r>
          <a:endParaRPr lang="es-ES" dirty="0"/>
        </a:p>
      </dgm:t>
    </dgm:pt>
    <dgm:pt modelId="{76978FAB-9738-46F5-9B45-F5800CDA838E}" type="parTrans" cxnId="{0ABE3664-471A-4E43-81B7-84A6DA53DCC3}">
      <dgm:prSet/>
      <dgm:spPr/>
      <dgm:t>
        <a:bodyPr/>
        <a:lstStyle/>
        <a:p>
          <a:endParaRPr lang="es-ES"/>
        </a:p>
      </dgm:t>
    </dgm:pt>
    <dgm:pt modelId="{C33F18CE-4048-4088-9B31-6E4BE3CCFEC4}" type="sibTrans" cxnId="{0ABE3664-471A-4E43-81B7-84A6DA53DCC3}">
      <dgm:prSet/>
      <dgm:spPr/>
      <dgm:t>
        <a:bodyPr/>
        <a:lstStyle/>
        <a:p>
          <a:endParaRPr lang="es-ES"/>
        </a:p>
      </dgm:t>
    </dgm:pt>
    <dgm:pt modelId="{A9027CBF-E65D-4EE8-8197-7C4E827CA087}" type="pres">
      <dgm:prSet presAssocID="{B21DF8AD-95D0-454E-A3EC-885A55FD15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F078F2-2425-4612-A9EA-F3FA2E682E54}" type="pres">
      <dgm:prSet presAssocID="{B21DF8AD-95D0-454E-A3EC-885A55FD1532}" presName="dummyMaxCanvas" presStyleCnt="0">
        <dgm:presLayoutVars/>
      </dgm:prSet>
      <dgm:spPr/>
    </dgm:pt>
    <dgm:pt modelId="{1A13ECA6-BCF3-4D90-97EA-82861E1211FB}" type="pres">
      <dgm:prSet presAssocID="{B21DF8AD-95D0-454E-A3EC-885A55FD153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BE9553-1D05-4E03-8E96-B9B8FAA08269}" type="pres">
      <dgm:prSet presAssocID="{B21DF8AD-95D0-454E-A3EC-885A55FD153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0BB029-5810-448E-ABBC-7A019EA575A1}" type="pres">
      <dgm:prSet presAssocID="{B21DF8AD-95D0-454E-A3EC-885A55FD153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438D55-E2AE-4A25-A660-6682CFEE34F3}" type="pres">
      <dgm:prSet presAssocID="{B21DF8AD-95D0-454E-A3EC-885A55FD153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C7093C-B585-4946-9EFC-737B55C6DB13}" type="pres">
      <dgm:prSet presAssocID="{B21DF8AD-95D0-454E-A3EC-885A55FD153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698004-CDC1-4196-BC20-7E8937F40705}" type="pres">
      <dgm:prSet presAssocID="{B21DF8AD-95D0-454E-A3EC-885A55FD153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844B2F-A777-4B44-BD7F-CC78253ECF7D}" type="pres">
      <dgm:prSet presAssocID="{B21DF8AD-95D0-454E-A3EC-885A55FD153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65B753-5003-4AC6-99BC-7B0A01A4BFE4}" type="pres">
      <dgm:prSet presAssocID="{B21DF8AD-95D0-454E-A3EC-885A55FD153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CEFE1DF-2997-4401-A683-8B00D7BDE7B4}" srcId="{B21DF8AD-95D0-454E-A3EC-885A55FD1532}" destId="{3E0670BA-DF60-4203-980C-207F7B100E70}" srcOrd="1" destOrd="0" parTransId="{DDF7878B-4243-40E4-9C27-8331C8582D34}" sibTransId="{0B58CE37-FD29-4540-999F-B5DE1BC7435D}"/>
    <dgm:cxn modelId="{48F896FF-A82D-45CA-B715-83C3776C3D8C}" type="presOf" srcId="{3E0670BA-DF60-4203-980C-207F7B100E70}" destId="{4FBE9553-1D05-4E03-8E96-B9B8FAA08269}" srcOrd="0" destOrd="0" presId="urn:microsoft.com/office/officeart/2005/8/layout/vProcess5"/>
    <dgm:cxn modelId="{451175A9-2D66-44E6-8B4E-0A9AE269A70B}" type="presOf" srcId="{3E0670BA-DF60-4203-980C-207F7B100E70}" destId="{7D844B2F-A777-4B44-BD7F-CC78253ECF7D}" srcOrd="1" destOrd="0" presId="urn:microsoft.com/office/officeart/2005/8/layout/vProcess5"/>
    <dgm:cxn modelId="{0ABE3664-471A-4E43-81B7-84A6DA53DCC3}" srcId="{B21DF8AD-95D0-454E-A3EC-885A55FD1532}" destId="{62B234DC-F96C-4976-8B2F-8B4067DCB7BA}" srcOrd="2" destOrd="0" parTransId="{76978FAB-9738-46F5-9B45-F5800CDA838E}" sibTransId="{C33F18CE-4048-4088-9B31-6E4BE3CCFEC4}"/>
    <dgm:cxn modelId="{30948921-B194-4DC1-B438-98E8E8CC863F}" type="presOf" srcId="{41E61398-19EA-4CAE-A4AE-FC08D8110500}" destId="{1F698004-CDC1-4196-BC20-7E8937F40705}" srcOrd="1" destOrd="0" presId="urn:microsoft.com/office/officeart/2005/8/layout/vProcess5"/>
    <dgm:cxn modelId="{2AFE019B-59F9-4E80-B06B-4B806D7037ED}" type="presOf" srcId="{EE6BED5D-5864-4562-BA49-35F410ADFC2D}" destId="{4F438D55-E2AE-4A25-A660-6682CFEE34F3}" srcOrd="0" destOrd="0" presId="urn:microsoft.com/office/officeart/2005/8/layout/vProcess5"/>
    <dgm:cxn modelId="{1E2F2B23-F9E8-42B9-B2E7-87182B931446}" type="presOf" srcId="{0B58CE37-FD29-4540-999F-B5DE1BC7435D}" destId="{8BC7093C-B585-4946-9EFC-737B55C6DB13}" srcOrd="0" destOrd="0" presId="urn:microsoft.com/office/officeart/2005/8/layout/vProcess5"/>
    <dgm:cxn modelId="{3093D2AF-5C74-4805-BB89-6EB278CE7A24}" type="presOf" srcId="{62B234DC-F96C-4976-8B2F-8B4067DCB7BA}" destId="{EA65B753-5003-4AC6-99BC-7B0A01A4BFE4}" srcOrd="1" destOrd="0" presId="urn:microsoft.com/office/officeart/2005/8/layout/vProcess5"/>
    <dgm:cxn modelId="{90DF72E0-0C94-4FC1-8FFF-AC18816BFDCF}" type="presOf" srcId="{41E61398-19EA-4CAE-A4AE-FC08D8110500}" destId="{1A13ECA6-BCF3-4D90-97EA-82861E1211FB}" srcOrd="0" destOrd="0" presId="urn:microsoft.com/office/officeart/2005/8/layout/vProcess5"/>
    <dgm:cxn modelId="{07C11172-1CBF-421C-87F0-1F73391E0E02}" type="presOf" srcId="{B21DF8AD-95D0-454E-A3EC-885A55FD1532}" destId="{A9027CBF-E65D-4EE8-8197-7C4E827CA087}" srcOrd="0" destOrd="0" presId="urn:microsoft.com/office/officeart/2005/8/layout/vProcess5"/>
    <dgm:cxn modelId="{14ADBB4D-3B5A-4B08-B29F-EAD6A0F02E8D}" type="presOf" srcId="{62B234DC-F96C-4976-8B2F-8B4067DCB7BA}" destId="{C30BB029-5810-448E-ABBC-7A019EA575A1}" srcOrd="0" destOrd="0" presId="urn:microsoft.com/office/officeart/2005/8/layout/vProcess5"/>
    <dgm:cxn modelId="{548D894C-E8D8-4825-82C6-8A5BBC827267}" srcId="{B21DF8AD-95D0-454E-A3EC-885A55FD1532}" destId="{41E61398-19EA-4CAE-A4AE-FC08D8110500}" srcOrd="0" destOrd="0" parTransId="{58B0D927-08C1-495A-AC53-6BFAB08998EE}" sibTransId="{EE6BED5D-5864-4562-BA49-35F410ADFC2D}"/>
    <dgm:cxn modelId="{1878E02E-D95B-4ECD-8B47-41A4E0D5E58C}" type="presParOf" srcId="{A9027CBF-E65D-4EE8-8197-7C4E827CA087}" destId="{BCF078F2-2425-4612-A9EA-F3FA2E682E54}" srcOrd="0" destOrd="0" presId="urn:microsoft.com/office/officeart/2005/8/layout/vProcess5"/>
    <dgm:cxn modelId="{1E70D09F-E786-49AD-8404-5DF0673C9274}" type="presParOf" srcId="{A9027CBF-E65D-4EE8-8197-7C4E827CA087}" destId="{1A13ECA6-BCF3-4D90-97EA-82861E1211FB}" srcOrd="1" destOrd="0" presId="urn:microsoft.com/office/officeart/2005/8/layout/vProcess5"/>
    <dgm:cxn modelId="{0D5E1973-AA36-4F1A-8232-28CC3D595984}" type="presParOf" srcId="{A9027CBF-E65D-4EE8-8197-7C4E827CA087}" destId="{4FBE9553-1D05-4E03-8E96-B9B8FAA08269}" srcOrd="2" destOrd="0" presId="urn:microsoft.com/office/officeart/2005/8/layout/vProcess5"/>
    <dgm:cxn modelId="{87682168-2FEB-41D1-B534-F43DBD877B30}" type="presParOf" srcId="{A9027CBF-E65D-4EE8-8197-7C4E827CA087}" destId="{C30BB029-5810-448E-ABBC-7A019EA575A1}" srcOrd="3" destOrd="0" presId="urn:microsoft.com/office/officeart/2005/8/layout/vProcess5"/>
    <dgm:cxn modelId="{CE2A61B0-582B-47CF-9A96-0D35A76EF0A6}" type="presParOf" srcId="{A9027CBF-E65D-4EE8-8197-7C4E827CA087}" destId="{4F438D55-E2AE-4A25-A660-6682CFEE34F3}" srcOrd="4" destOrd="0" presId="urn:microsoft.com/office/officeart/2005/8/layout/vProcess5"/>
    <dgm:cxn modelId="{1783C0CE-9569-4542-965A-2A8C5BA8FFBA}" type="presParOf" srcId="{A9027CBF-E65D-4EE8-8197-7C4E827CA087}" destId="{8BC7093C-B585-4946-9EFC-737B55C6DB13}" srcOrd="5" destOrd="0" presId="urn:microsoft.com/office/officeart/2005/8/layout/vProcess5"/>
    <dgm:cxn modelId="{A765B9A5-8783-4906-A04E-F60B4B5EB777}" type="presParOf" srcId="{A9027CBF-E65D-4EE8-8197-7C4E827CA087}" destId="{1F698004-CDC1-4196-BC20-7E8937F40705}" srcOrd="6" destOrd="0" presId="urn:microsoft.com/office/officeart/2005/8/layout/vProcess5"/>
    <dgm:cxn modelId="{878523B2-FEE5-4098-896F-D33A2872B03B}" type="presParOf" srcId="{A9027CBF-E65D-4EE8-8197-7C4E827CA087}" destId="{7D844B2F-A777-4B44-BD7F-CC78253ECF7D}" srcOrd="7" destOrd="0" presId="urn:microsoft.com/office/officeart/2005/8/layout/vProcess5"/>
    <dgm:cxn modelId="{D12263AD-AF7C-4754-9918-A878945DEF65}" type="presParOf" srcId="{A9027CBF-E65D-4EE8-8197-7C4E827CA087}" destId="{EA65B753-5003-4AC6-99BC-7B0A01A4BFE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5FF19C-8209-4DD7-BAF6-151C3D597B11}">
      <dsp:nvSpPr>
        <dsp:cNvPr id="0" name=""/>
        <dsp:cNvSpPr/>
      </dsp:nvSpPr>
      <dsp:spPr>
        <a:xfrm rot="16200000">
          <a:off x="758026" y="-758026"/>
          <a:ext cx="2598746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5 short </a:t>
          </a:r>
          <a:r>
            <a:rPr lang="es-ES" sz="2600" kern="1200" dirty="0" err="1" smtClean="0"/>
            <a:t>period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seismic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stations</a:t>
          </a:r>
          <a:r>
            <a:rPr lang="es-ES" sz="2600" kern="1200" dirty="0" smtClean="0"/>
            <a:t> vertical </a:t>
          </a:r>
          <a:r>
            <a:rPr lang="es-ES" sz="2600" kern="1200" dirty="0" err="1" smtClean="0"/>
            <a:t>component</a:t>
          </a:r>
          <a:r>
            <a:rPr lang="es-ES" sz="2600" kern="1200" dirty="0" smtClean="0"/>
            <a:t>.</a:t>
          </a:r>
          <a:endParaRPr lang="es-ES" sz="2600" kern="1200" dirty="0"/>
        </a:p>
      </dsp:txBody>
      <dsp:txXfrm rot="16200000">
        <a:off x="1082870" y="-1082870"/>
        <a:ext cx="1949059" cy="4114800"/>
      </dsp:txXfrm>
    </dsp:sp>
    <dsp:sp modelId="{0A512873-4AE5-4B2D-BE0F-10FEDF68F0E5}">
      <dsp:nvSpPr>
        <dsp:cNvPr id="0" name=""/>
        <dsp:cNvSpPr/>
      </dsp:nvSpPr>
      <dsp:spPr>
        <a:xfrm>
          <a:off x="4114800" y="0"/>
          <a:ext cx="4114800" cy="259874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1 short </a:t>
          </a:r>
          <a:r>
            <a:rPr lang="es-ES" sz="2600" kern="1200" dirty="0" err="1" smtClean="0"/>
            <a:t>period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seismic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station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three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component</a:t>
          </a:r>
          <a:r>
            <a:rPr lang="es-ES" sz="2600" kern="1200" dirty="0" smtClean="0"/>
            <a:t>.</a:t>
          </a:r>
          <a:endParaRPr lang="es-ES" sz="2600" kern="1200" dirty="0"/>
        </a:p>
      </dsp:txBody>
      <dsp:txXfrm>
        <a:off x="4114800" y="0"/>
        <a:ext cx="4114800" cy="1949059"/>
      </dsp:txXfrm>
    </dsp:sp>
    <dsp:sp modelId="{5F3E6B9E-FF06-4726-B385-501CB6F34BE9}">
      <dsp:nvSpPr>
        <dsp:cNvPr id="0" name=""/>
        <dsp:cNvSpPr/>
      </dsp:nvSpPr>
      <dsp:spPr>
        <a:xfrm rot="10800000">
          <a:off x="0" y="2598746"/>
          <a:ext cx="4114800" cy="259874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1 Short and Long </a:t>
          </a:r>
          <a:r>
            <a:rPr lang="es-ES" sz="2600" kern="1200" dirty="0" err="1" smtClean="0"/>
            <a:t>Period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Seismic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Station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three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component</a:t>
          </a:r>
          <a:r>
            <a:rPr lang="es-ES" sz="2600" kern="1200" dirty="0" smtClean="0"/>
            <a:t>.</a:t>
          </a:r>
          <a:endParaRPr lang="es-ES" sz="2600" kern="1200" dirty="0"/>
        </a:p>
      </dsp:txBody>
      <dsp:txXfrm rot="10800000">
        <a:off x="0" y="3248433"/>
        <a:ext cx="4114800" cy="1949059"/>
      </dsp:txXfrm>
    </dsp:sp>
    <dsp:sp modelId="{832416D0-3006-4321-865E-08FD6C42A700}">
      <dsp:nvSpPr>
        <dsp:cNvPr id="0" name=""/>
        <dsp:cNvSpPr/>
      </dsp:nvSpPr>
      <dsp:spPr>
        <a:xfrm rot="5400000">
          <a:off x="4872826" y="1840719"/>
          <a:ext cx="2598746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1 </a:t>
          </a:r>
          <a:r>
            <a:rPr lang="es-ES" sz="2600" kern="1200" dirty="0" err="1" smtClean="0"/>
            <a:t>Broad</a:t>
          </a:r>
          <a:r>
            <a:rPr lang="es-ES" sz="2600" kern="1200" dirty="0" smtClean="0"/>
            <a:t> Band </a:t>
          </a:r>
          <a:r>
            <a:rPr lang="es-ES" sz="2600" kern="1200" dirty="0" err="1" smtClean="0"/>
            <a:t>three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component</a:t>
          </a:r>
          <a:r>
            <a:rPr lang="es-ES" sz="2600" kern="1200" dirty="0" smtClean="0"/>
            <a:t> and 1 Short </a:t>
          </a:r>
          <a:r>
            <a:rPr lang="es-ES" sz="2600" kern="1200" dirty="0" err="1" smtClean="0"/>
            <a:t>Period</a:t>
          </a:r>
          <a:r>
            <a:rPr lang="es-ES" sz="2600" kern="1200" dirty="0" smtClean="0"/>
            <a:t> Vertical </a:t>
          </a:r>
          <a:r>
            <a:rPr lang="es-ES" sz="2600" kern="1200" dirty="0" err="1" smtClean="0"/>
            <a:t>Component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Seismic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Station</a:t>
          </a:r>
          <a:r>
            <a:rPr lang="es-ES" sz="2600" kern="1200" dirty="0" smtClean="0"/>
            <a:t>.</a:t>
          </a:r>
          <a:endParaRPr lang="es-ES" sz="2600" kern="1200" dirty="0"/>
        </a:p>
      </dsp:txBody>
      <dsp:txXfrm rot="5400000">
        <a:off x="5197670" y="2165563"/>
        <a:ext cx="1949059" cy="4114800"/>
      </dsp:txXfrm>
    </dsp:sp>
    <dsp:sp modelId="{22858B22-9D00-4D24-A6B3-2E915050A7BF}">
      <dsp:nvSpPr>
        <dsp:cNvPr id="0" name=""/>
        <dsp:cNvSpPr/>
      </dsp:nvSpPr>
      <dsp:spPr>
        <a:xfrm>
          <a:off x="2400286" y="1771994"/>
          <a:ext cx="3429027" cy="165350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The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Current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Bolivian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Seismic</a:t>
          </a:r>
          <a:r>
            <a:rPr lang="es-ES" sz="2600" kern="1200" dirty="0" smtClean="0"/>
            <a:t> Network</a:t>
          </a:r>
          <a:endParaRPr lang="es-ES" sz="2600" kern="1200" dirty="0"/>
        </a:p>
      </dsp:txBody>
      <dsp:txXfrm>
        <a:off x="2400286" y="1771994"/>
        <a:ext cx="3429027" cy="16535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5FF19C-8209-4DD7-BAF6-151C3D597B11}">
      <dsp:nvSpPr>
        <dsp:cNvPr id="0" name=""/>
        <dsp:cNvSpPr/>
      </dsp:nvSpPr>
      <dsp:spPr>
        <a:xfrm rot="16200000">
          <a:off x="758026" y="-758026"/>
          <a:ext cx="2598746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10 </a:t>
          </a:r>
          <a:r>
            <a:rPr lang="es-ES" sz="3300" kern="1200" dirty="0" smtClean="0"/>
            <a:t>Short </a:t>
          </a:r>
          <a:r>
            <a:rPr lang="es-ES" sz="3300" kern="1200" dirty="0" err="1" smtClean="0"/>
            <a:t>Period</a:t>
          </a:r>
          <a:r>
            <a:rPr lang="es-ES" sz="3300" kern="1200" dirty="0" smtClean="0"/>
            <a:t> </a:t>
          </a:r>
          <a:r>
            <a:rPr lang="es-ES" sz="3300" kern="1200" dirty="0" err="1" smtClean="0"/>
            <a:t>Seismic</a:t>
          </a:r>
          <a:r>
            <a:rPr lang="es-ES" sz="3300" kern="1200" dirty="0" smtClean="0"/>
            <a:t> </a:t>
          </a:r>
          <a:r>
            <a:rPr lang="es-ES" sz="3300" kern="1200" dirty="0" err="1" smtClean="0"/>
            <a:t>Stations</a:t>
          </a:r>
          <a:r>
            <a:rPr lang="es-ES" sz="3300" kern="1200" dirty="0" smtClean="0"/>
            <a:t> </a:t>
          </a:r>
          <a:r>
            <a:rPr lang="es-ES" sz="3300" kern="1200" dirty="0" err="1" smtClean="0"/>
            <a:t>Three</a:t>
          </a:r>
          <a:r>
            <a:rPr lang="es-ES" sz="3300" kern="1200" dirty="0" smtClean="0"/>
            <a:t> </a:t>
          </a:r>
          <a:r>
            <a:rPr lang="es-ES" sz="3300" kern="1200" dirty="0" err="1" smtClean="0"/>
            <a:t>Components</a:t>
          </a:r>
          <a:endParaRPr lang="es-ES" sz="3300" kern="1200" dirty="0"/>
        </a:p>
      </dsp:txBody>
      <dsp:txXfrm rot="16200000">
        <a:off x="1082870" y="-1082870"/>
        <a:ext cx="1949059" cy="4114800"/>
      </dsp:txXfrm>
    </dsp:sp>
    <dsp:sp modelId="{0A512873-4AE5-4B2D-BE0F-10FEDF68F0E5}">
      <dsp:nvSpPr>
        <dsp:cNvPr id="0" name=""/>
        <dsp:cNvSpPr/>
      </dsp:nvSpPr>
      <dsp:spPr>
        <a:xfrm>
          <a:off x="4114800" y="0"/>
          <a:ext cx="4114800" cy="259874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8 </a:t>
          </a:r>
          <a:r>
            <a:rPr lang="es-ES" sz="3300" kern="1200" dirty="0" err="1" smtClean="0"/>
            <a:t>Broad</a:t>
          </a:r>
          <a:r>
            <a:rPr lang="es-ES" sz="3300" kern="1200" dirty="0" smtClean="0"/>
            <a:t> Band </a:t>
          </a:r>
          <a:r>
            <a:rPr lang="es-ES" sz="3300" kern="1200" dirty="0" err="1" smtClean="0"/>
            <a:t>Seismic</a:t>
          </a:r>
          <a:r>
            <a:rPr lang="es-ES" sz="3300" kern="1200" dirty="0" smtClean="0"/>
            <a:t> </a:t>
          </a:r>
          <a:r>
            <a:rPr lang="es-ES" sz="3300" kern="1200" dirty="0" err="1" smtClean="0"/>
            <a:t>Stations</a:t>
          </a:r>
          <a:endParaRPr lang="es-ES" sz="3300" kern="1200" dirty="0"/>
        </a:p>
      </dsp:txBody>
      <dsp:txXfrm>
        <a:off x="4114800" y="0"/>
        <a:ext cx="4114800" cy="1949059"/>
      </dsp:txXfrm>
    </dsp:sp>
    <dsp:sp modelId="{5F3E6B9E-FF06-4726-B385-501CB6F34BE9}">
      <dsp:nvSpPr>
        <dsp:cNvPr id="0" name=""/>
        <dsp:cNvSpPr/>
      </dsp:nvSpPr>
      <dsp:spPr>
        <a:xfrm rot="10800000">
          <a:off x="0" y="2598746"/>
          <a:ext cx="4114800" cy="259874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2 Mobile </a:t>
          </a:r>
          <a:r>
            <a:rPr lang="es-ES" sz="3300" kern="1200" dirty="0" err="1" smtClean="0"/>
            <a:t>Seismic</a:t>
          </a:r>
          <a:r>
            <a:rPr lang="es-ES" sz="3300" kern="1200" dirty="0" smtClean="0"/>
            <a:t> </a:t>
          </a:r>
          <a:r>
            <a:rPr lang="es-ES" sz="3300" kern="1200" dirty="0" err="1" smtClean="0"/>
            <a:t>Stations</a:t>
          </a:r>
          <a:endParaRPr lang="es-ES" sz="3300" kern="1200" dirty="0"/>
        </a:p>
      </dsp:txBody>
      <dsp:txXfrm rot="10800000">
        <a:off x="0" y="3248433"/>
        <a:ext cx="4114800" cy="1949059"/>
      </dsp:txXfrm>
    </dsp:sp>
    <dsp:sp modelId="{832416D0-3006-4321-865E-08FD6C42A700}">
      <dsp:nvSpPr>
        <dsp:cNvPr id="0" name=""/>
        <dsp:cNvSpPr/>
      </dsp:nvSpPr>
      <dsp:spPr>
        <a:xfrm rot="5400000">
          <a:off x="4872826" y="1840719"/>
          <a:ext cx="2598746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3 </a:t>
          </a:r>
          <a:r>
            <a:rPr lang="es-ES" sz="3300" kern="1200" dirty="0" err="1" smtClean="0"/>
            <a:t>Accelerometers</a:t>
          </a:r>
          <a:endParaRPr lang="es-ES" sz="3300" kern="1200" dirty="0"/>
        </a:p>
      </dsp:txBody>
      <dsp:txXfrm rot="5400000">
        <a:off x="5197670" y="2165563"/>
        <a:ext cx="1949059" cy="4114800"/>
      </dsp:txXfrm>
    </dsp:sp>
    <dsp:sp modelId="{22858B22-9D00-4D24-A6B3-2E915050A7BF}">
      <dsp:nvSpPr>
        <dsp:cNvPr id="0" name=""/>
        <dsp:cNvSpPr/>
      </dsp:nvSpPr>
      <dsp:spPr>
        <a:xfrm>
          <a:off x="2400286" y="1771994"/>
          <a:ext cx="3429027" cy="165350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err="1" smtClean="0"/>
            <a:t>The</a:t>
          </a:r>
          <a:r>
            <a:rPr lang="es-ES" sz="3300" kern="1200" dirty="0" smtClean="0"/>
            <a:t> New </a:t>
          </a:r>
          <a:r>
            <a:rPr lang="es-ES" sz="3300" kern="1200" dirty="0" err="1" smtClean="0"/>
            <a:t>Seismic</a:t>
          </a:r>
          <a:r>
            <a:rPr lang="es-ES" sz="3300" kern="1200" dirty="0" smtClean="0"/>
            <a:t> </a:t>
          </a:r>
          <a:r>
            <a:rPr lang="es-ES" sz="3300" kern="1200" dirty="0" err="1" smtClean="0"/>
            <a:t>Station</a:t>
          </a:r>
          <a:endParaRPr lang="es-ES" sz="3300" kern="1200" dirty="0"/>
        </a:p>
      </dsp:txBody>
      <dsp:txXfrm>
        <a:off x="2400286" y="1771994"/>
        <a:ext cx="3429027" cy="16535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13ECA6-BCF3-4D90-97EA-82861E1211FB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/>
            <a:t>Earthworm</a:t>
          </a:r>
          <a:r>
            <a:rPr lang="es-ES" sz="2500" kern="1200" dirty="0" smtClean="0"/>
            <a:t> (Linux Server)</a:t>
          </a:r>
          <a:endParaRPr lang="es-ES" sz="2500" kern="1200" dirty="0"/>
        </a:p>
      </dsp:txBody>
      <dsp:txXfrm>
        <a:off x="0" y="0"/>
        <a:ext cx="5609536" cy="1357788"/>
      </dsp:txXfrm>
    </dsp:sp>
    <dsp:sp modelId="{4FBE9553-1D05-4E03-8E96-B9B8FAA08269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/>
            <a:t>Autolocation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System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Earthworm</a:t>
          </a:r>
          <a:r>
            <a:rPr lang="es-ES" sz="2500" kern="1200" dirty="0" smtClean="0"/>
            <a:t> and EW-SEISAN in test, </a:t>
          </a:r>
          <a:r>
            <a:rPr lang="es-ES" sz="2500" kern="1200" dirty="0" err="1" smtClean="0"/>
            <a:t>We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need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your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Advice</a:t>
          </a:r>
          <a:r>
            <a:rPr lang="es-ES" sz="2500" kern="1200" dirty="0" smtClean="0"/>
            <a:t> :)</a:t>
          </a:r>
          <a:endParaRPr lang="es-ES" sz="2500" kern="1200" dirty="0"/>
        </a:p>
      </dsp:txBody>
      <dsp:txXfrm>
        <a:off x="617219" y="1584087"/>
        <a:ext cx="5495377" cy="1357788"/>
      </dsp:txXfrm>
    </dsp:sp>
    <dsp:sp modelId="{C30BB029-5810-448E-ABBC-7A019EA575A1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/>
            <a:t>The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Waveform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Analysis</a:t>
          </a:r>
          <a:r>
            <a:rPr lang="es-ES" sz="2500" kern="1200" dirty="0" smtClean="0"/>
            <a:t> in SEISAN</a:t>
          </a:r>
          <a:endParaRPr lang="es-ES" sz="2500" kern="1200" dirty="0"/>
        </a:p>
      </dsp:txBody>
      <dsp:txXfrm>
        <a:off x="1234439" y="3168174"/>
        <a:ext cx="5495377" cy="1357788"/>
      </dsp:txXfrm>
    </dsp:sp>
    <dsp:sp modelId="{4F438D55-E2AE-4A25-A660-6682CFEE34F3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6112597" y="1029656"/>
        <a:ext cx="882562" cy="882562"/>
      </dsp:txXfrm>
    </dsp:sp>
    <dsp:sp modelId="{8BC7093C-B585-4946-9EFC-737B55C6DB13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6729817" y="2604691"/>
        <a:ext cx="882562" cy="882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D7E32-687C-4D6A-A0A3-81F698C9AA8B}" type="datetimeFigureOut">
              <a:rPr lang="es-ES" smtClean="0"/>
              <a:pPr/>
              <a:t>15/08/2010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B5727-81E5-4142-BA55-3038FD593E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5727-81E5-4142-BA55-3038FD593E27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5727-81E5-4142-BA55-3038FD593E27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76A0-6347-461B-AD0B-93BE3DAF0E1A}" type="datetimeFigureOut">
              <a:rPr lang="es-ES" smtClean="0"/>
              <a:pPr/>
              <a:t>15/08/2010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B4A1-6AB8-491D-80F9-B570EA60E2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76A0-6347-461B-AD0B-93BE3DAF0E1A}" type="datetimeFigureOut">
              <a:rPr lang="es-ES" smtClean="0"/>
              <a:pPr/>
              <a:t>15/08/2010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B4A1-6AB8-491D-80F9-B570EA60E2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76A0-6347-461B-AD0B-93BE3DAF0E1A}" type="datetimeFigureOut">
              <a:rPr lang="es-ES" smtClean="0"/>
              <a:pPr/>
              <a:t>15/08/2010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B4A1-6AB8-491D-80F9-B570EA60E2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76A0-6347-461B-AD0B-93BE3DAF0E1A}" type="datetimeFigureOut">
              <a:rPr lang="es-ES" smtClean="0"/>
              <a:pPr/>
              <a:t>15/08/2010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B4A1-6AB8-491D-80F9-B570EA60E2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76A0-6347-461B-AD0B-93BE3DAF0E1A}" type="datetimeFigureOut">
              <a:rPr lang="es-ES" smtClean="0"/>
              <a:pPr/>
              <a:t>15/08/2010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B4A1-6AB8-491D-80F9-B570EA60E2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76A0-6347-461B-AD0B-93BE3DAF0E1A}" type="datetimeFigureOut">
              <a:rPr lang="es-ES" smtClean="0"/>
              <a:pPr/>
              <a:t>15/08/2010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B4A1-6AB8-491D-80F9-B570EA60E2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76A0-6347-461B-AD0B-93BE3DAF0E1A}" type="datetimeFigureOut">
              <a:rPr lang="es-ES" smtClean="0"/>
              <a:pPr/>
              <a:t>15/08/2010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B4A1-6AB8-491D-80F9-B570EA60E2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76A0-6347-461B-AD0B-93BE3DAF0E1A}" type="datetimeFigureOut">
              <a:rPr lang="es-ES" smtClean="0"/>
              <a:pPr/>
              <a:t>15/08/2010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B4A1-6AB8-491D-80F9-B570EA60E2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76A0-6347-461B-AD0B-93BE3DAF0E1A}" type="datetimeFigureOut">
              <a:rPr lang="es-ES" smtClean="0"/>
              <a:pPr/>
              <a:t>15/08/2010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B4A1-6AB8-491D-80F9-B570EA60E2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76A0-6347-461B-AD0B-93BE3DAF0E1A}" type="datetimeFigureOut">
              <a:rPr lang="es-ES" smtClean="0"/>
              <a:pPr/>
              <a:t>15/08/2010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B4A1-6AB8-491D-80F9-B570EA60E2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76A0-6347-461B-AD0B-93BE3DAF0E1A}" type="datetimeFigureOut">
              <a:rPr lang="es-ES" smtClean="0"/>
              <a:pPr/>
              <a:t>15/08/2010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5B4A1-6AB8-491D-80F9-B570EA60E2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76A0-6347-461B-AD0B-93BE3DAF0E1A}" type="datetimeFigureOut">
              <a:rPr lang="es-ES" smtClean="0"/>
              <a:pPr/>
              <a:t>15/08/2010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B4A1-6AB8-491D-80F9-B570EA60E25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0"/>
            <a:ext cx="257176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5984" y="4786322"/>
            <a:ext cx="4714908" cy="1571636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Billy </a:t>
            </a:r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Edson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 Burgoa </a:t>
            </a:r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Rosso</a:t>
            </a:r>
            <a:endParaRPr lang="es-E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E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Foz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Iguassu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Brazil</a:t>
            </a:r>
            <a:endParaRPr lang="es-E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August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 2010</a:t>
            </a:r>
          </a:p>
          <a:p>
            <a:endParaRPr lang="es-ES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00166" y="2643182"/>
            <a:ext cx="6072230" cy="1714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The Bolivian Seismic Network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present and The Future</a:t>
            </a:r>
          </a:p>
          <a:p>
            <a:pPr algn="ctr"/>
            <a:endParaRPr lang="es-E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1643050"/>
            <a:ext cx="3143272" cy="7858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Observatorio San Calixto</a:t>
            </a:r>
          </a:p>
          <a:p>
            <a:pPr algn="ctr"/>
            <a:r>
              <a:rPr lang="es-ES" b="1" i="1" dirty="0" smtClean="0">
                <a:solidFill>
                  <a:schemeClr val="tx2">
                    <a:lumMod val="75000"/>
                  </a:schemeClr>
                </a:solidFill>
              </a:rPr>
              <a:t>Bolivia</a:t>
            </a:r>
            <a:endParaRPr lang="es-E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22430"/>
          <a:stretch>
            <a:fillRect/>
          </a:stretch>
        </p:blipFill>
        <p:spPr bwMode="auto">
          <a:xfrm>
            <a:off x="5143504" y="0"/>
            <a:ext cx="401074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7 Marcador de contenido"/>
          <p:cNvGraphicFramePr>
            <a:graphicFrameLocks/>
          </p:cNvGraphicFramePr>
          <p:nvPr/>
        </p:nvGraphicFramePr>
        <p:xfrm>
          <a:off x="457200" y="928670"/>
          <a:ext cx="8229600" cy="51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58B22-9D00-4D24-A6B3-2E915050A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22858B22-9D00-4D24-A6B3-2E915050A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5FF19C-8209-4DD7-BAF6-151C3D597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975FF19C-8209-4DD7-BAF6-151C3D597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512873-4AE5-4B2D-BE0F-10FEDF68F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0A512873-4AE5-4B2D-BE0F-10FEDF68F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3E6B9E-FF06-4726-B385-501CB6F34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5F3E6B9E-FF06-4726-B385-501CB6F34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2416D0-3006-4321-865E-08FD6C42A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832416D0-3006-4321-865E-08FD6C42A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datacenter.bmp"/>
          <p:cNvPicPr>
            <a:picLocks noChangeAspect="1"/>
          </p:cNvPicPr>
          <p:nvPr/>
        </p:nvPicPr>
        <p:blipFill>
          <a:blip r:embed="rId2" cstate="print"/>
          <a:srcRect l="7874" t="819" r="9526" b="20939"/>
          <a:stretch>
            <a:fillRect/>
          </a:stretch>
        </p:blipFill>
        <p:spPr>
          <a:xfrm>
            <a:off x="857224" y="1571612"/>
            <a:ext cx="7143800" cy="500066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Acquisition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and </a:t>
            </a:r>
            <a:r>
              <a:rPr lang="es-ES" dirty="0" err="1" smtClean="0"/>
              <a:t>Waveform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presentatio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53106" cy="650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7145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much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attention</a:t>
            </a:r>
            <a:r>
              <a:rPr lang="es-ES" dirty="0" smtClean="0"/>
              <a:t> and </a:t>
            </a:r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invitation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workshop</a:t>
            </a:r>
            <a:endParaRPr lang="es-ES" dirty="0"/>
          </a:p>
        </p:txBody>
      </p:sp>
      <p:pic>
        <p:nvPicPr>
          <p:cNvPr id="1026" name="Picture 2" descr="C:\Documents and Settings\Billy\Escritorio\happy-face_sing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214710" cy="21501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5804" y="1617681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Current Bolivian Seismic Network.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Seismic Stations of The Current Bolivian Seismic Network.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Transmission from The Seismic Stations to Data Center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New Seismic 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New Acquisition System and Waveform Analysis System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s-ES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1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858B22-9D00-4D24-A6B3-2E915050A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22858B22-9D00-4D24-A6B3-2E915050A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5FF19C-8209-4DD7-BAF6-151C3D597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975FF19C-8209-4DD7-BAF6-151C3D597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512873-4AE5-4B2D-BE0F-10FEDF68F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0A512873-4AE5-4B2D-BE0F-10FEDF68F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3E6B9E-FF06-4726-B385-501CB6F34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graphicEl>
                                              <a:dgm id="{5F3E6B9E-FF06-4726-B385-501CB6F34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2416D0-3006-4321-865E-08FD6C42A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832416D0-3006-4321-865E-08FD6C42A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presen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8929718" cy="6286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Seismic</a:t>
            </a:r>
            <a:r>
              <a:rPr lang="es-ES" dirty="0" smtClean="0"/>
              <a:t> </a:t>
            </a:r>
            <a:r>
              <a:rPr lang="es-ES" dirty="0" err="1" smtClean="0"/>
              <a:t>Sensors</a:t>
            </a:r>
            <a:endParaRPr lang="es-ES" dirty="0"/>
          </a:p>
        </p:txBody>
      </p:sp>
      <p:pic>
        <p:nvPicPr>
          <p:cNvPr id="4" name="Picture 9" descr="zm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56138" y="1600200"/>
            <a:ext cx="4022725" cy="4530725"/>
          </a:xfrm>
          <a:prstGeom prst="rect">
            <a:avLst/>
          </a:prstGeom>
          <a:noFill/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85720" y="1571612"/>
            <a:ext cx="43307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ZM500 Seismometer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/>
              <a:t>Made by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DASE, France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/>
              <a:t>Short Period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Sensitivity: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2250 V.m-1.s-1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a resolution of about 1 </a:t>
            </a:r>
            <a:r>
              <a:rPr lang="es-ES" sz="2000" dirty="0" smtClean="0"/>
              <a:t>Å</a:t>
            </a:r>
            <a:r>
              <a:rPr lang="en-US" sz="2000" dirty="0" smtClean="0"/>
              <a:t>/s in the 0.1-100 Hz band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Analogic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Network (5 stations)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lang="en-US" sz="2000" dirty="0" smtClean="0">
                <a:sym typeface="Wingdings" pitchFamily="2" charset="2"/>
              </a:rPr>
              <a:t>Digital Stations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MOC and SIV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1600200"/>
            <a:ext cx="4033838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HM500 Seismometer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Short Period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Sensitivity :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2250 V.m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.s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lang="en-US" sz="2400" dirty="0" smtClean="0">
                <a:sym typeface="Wingdings" pitchFamily="2" charset="2"/>
              </a:rPr>
              <a:t>Digital Stations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MOC and  SIV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hm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52963" y="1897063"/>
            <a:ext cx="4033837" cy="3933825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angle 1028"/>
          <p:cNvSpPr txBox="1">
            <a:spLocks noChangeArrowheads="1"/>
          </p:cNvSpPr>
          <p:nvPr/>
        </p:nvSpPr>
        <p:spPr>
          <a:xfrm>
            <a:off x="457200" y="1600200"/>
            <a:ext cx="4033838" cy="4530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LPZA-12s y LPHA-12s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       - DASE Force Balance Seismometer.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Period,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Natural Period 12s.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Sensitivity as seismometer: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000" dirty="0" smtClean="0"/>
              <a:t>      2533 V m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can work as an accelerometer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(below seismometer’s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natura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frequency)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&gt; 300 000 V.m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.s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ym typeface="Wingdings" pitchFamily="2" charset="2"/>
              </a:rPr>
              <a:t> 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Digital Station SIV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1031" descr="LP-Z-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93975"/>
            <a:ext cx="40386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Transmission System from the seismic stations to data center</a:t>
            </a:r>
            <a:r>
              <a:rPr lang="en-US" dirty="0" smtClean="0"/>
              <a:t/>
            </a:r>
            <a:br>
              <a:rPr lang="en-US" dirty="0" smtClean="0"/>
            </a:br>
            <a:endParaRPr lang="es-ES" dirty="0"/>
          </a:p>
        </p:txBody>
      </p:sp>
      <p:pic>
        <p:nvPicPr>
          <p:cNvPr id="4" name="3 Marcador de contenido" descr="analogic trnasmiti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6929486" cy="45521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6" descr="Glo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72198" y="1500175"/>
            <a:ext cx="2897086" cy="22860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5 Imagen" descr="digital system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714488"/>
            <a:ext cx="8648700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Acquisition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 and </a:t>
            </a:r>
            <a:r>
              <a:rPr lang="es-ES" dirty="0" err="1" smtClean="0"/>
              <a:t>Waveform</a:t>
            </a:r>
            <a:r>
              <a:rPr lang="es-ES" dirty="0" smtClean="0"/>
              <a:t> </a:t>
            </a:r>
            <a:r>
              <a:rPr lang="es-ES" dirty="0" err="1" smtClean="0"/>
              <a:t>Format</a:t>
            </a:r>
            <a:endParaRPr lang="es-ES" dirty="0"/>
          </a:p>
        </p:txBody>
      </p:sp>
      <p:pic>
        <p:nvPicPr>
          <p:cNvPr id="4" name="3 Marcador de contenido" descr="acquisition system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563" r="18182" b="3717"/>
          <a:stretch>
            <a:fillRect/>
          </a:stretch>
        </p:blipFill>
        <p:spPr>
          <a:xfrm>
            <a:off x="1285852" y="1500174"/>
            <a:ext cx="6357982" cy="4143404"/>
          </a:xfrm>
        </p:spPr>
      </p:pic>
      <p:sp>
        <p:nvSpPr>
          <p:cNvPr id="5" name="4 Rectángulo"/>
          <p:cNvSpPr/>
          <p:nvPr/>
        </p:nvSpPr>
        <p:spPr>
          <a:xfrm>
            <a:off x="1714480" y="5715016"/>
            <a:ext cx="5572164" cy="9286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Waveform format is FONYX, a French format that is used by the OPALES Acquisition and waveform analysis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299</Words>
  <Application>Microsoft Office PowerPoint</Application>
  <PresentationFormat>Presentación en pantalla (4:3)</PresentationFormat>
  <Paragraphs>61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Summary</vt:lpstr>
      <vt:lpstr> </vt:lpstr>
      <vt:lpstr>Diapositiva 4</vt:lpstr>
      <vt:lpstr>The Seismic Sensors</vt:lpstr>
      <vt:lpstr>Diapositiva 6</vt:lpstr>
      <vt:lpstr>Diapositiva 7</vt:lpstr>
      <vt:lpstr> Transmission System from the seismic stations to data center </vt:lpstr>
      <vt:lpstr>The Acquisition System and Waveform Format</vt:lpstr>
      <vt:lpstr>Diapositiva 10</vt:lpstr>
      <vt:lpstr>The Acquisition System and Waveform System Analysis</vt:lpstr>
      <vt:lpstr>Diapositiva 12</vt:lpstr>
      <vt:lpstr>Thank very much for your attention and thank you for the invitation to this workshop</vt:lpstr>
    </vt:vector>
  </TitlesOfParts>
  <Company>OBC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Octavio Burgoa Conde</dc:creator>
  <cp:lastModifiedBy>HPOSC</cp:lastModifiedBy>
  <cp:revision>56</cp:revision>
  <dcterms:created xsi:type="dcterms:W3CDTF">2010-07-25T15:35:17Z</dcterms:created>
  <dcterms:modified xsi:type="dcterms:W3CDTF">2010-08-15T13:39:19Z</dcterms:modified>
</cp:coreProperties>
</file>