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Default Extension="tiff" ContentType="image/tiff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1542" r:id="rId2"/>
    <p:sldId id="1543" r:id="rId3"/>
    <p:sldId id="1544" r:id="rId4"/>
    <p:sldId id="1545" r:id="rId5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0" name="Picture 9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11" name="Picture 10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err="1" smtClean="0"/>
              <a:t>Foz</a:t>
            </a:r>
            <a:r>
              <a:rPr lang="en-US" sz="1200" dirty="0" smtClean="0"/>
              <a:t> do Iguaçu - </a:t>
            </a:r>
            <a:r>
              <a:rPr lang="en-US" sz="1200" dirty="0" err="1" smtClean="0"/>
              <a:t>Brasil</a:t>
            </a:r>
            <a:endParaRPr lang="en-US" sz="1200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SEED Responses in PDCC</a:t>
            </a:r>
            <a:br>
              <a:rPr lang="en-US" dirty="0" smtClean="0"/>
            </a:br>
            <a:r>
              <a:rPr lang="en-US" dirty="0" smtClean="0"/>
              <a:t>After 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Fields to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u="sng" dirty="0" smtClean="0"/>
              <a:t>Sensitivity</a:t>
            </a:r>
            <a:r>
              <a:rPr lang="en-US" dirty="0" smtClean="0"/>
              <a:t>:</a:t>
            </a:r>
            <a:endParaRPr lang="en-US" u="sng" dirty="0" smtClean="0"/>
          </a:p>
          <a:p>
            <a:pPr lvl="1"/>
            <a:r>
              <a:rPr lang="en-US" dirty="0" smtClean="0"/>
              <a:t>Sensor gain (</a:t>
            </a:r>
            <a:r>
              <a:rPr lang="en-US" b="1" dirty="0" smtClean="0"/>
              <a:t>Stage 1</a:t>
            </a:r>
            <a:r>
              <a:rPr lang="en-US" dirty="0" smtClean="0"/>
              <a:t>,</a:t>
            </a:r>
            <a:r>
              <a:rPr lang="en-US" b="1" dirty="0" smtClean="0"/>
              <a:t> Blockette 58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sensitivity (</a:t>
            </a:r>
            <a:r>
              <a:rPr lang="en-US" b="1" dirty="0" smtClean="0"/>
              <a:t>Stage 0</a:t>
            </a:r>
            <a:r>
              <a:rPr lang="en-US" dirty="0" smtClean="0"/>
              <a:t>, </a:t>
            </a:r>
            <a:r>
              <a:rPr lang="en-US" b="1" dirty="0" smtClean="0"/>
              <a:t>Blockette 58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The total sensitivity for a channel should be the product of the stage gains (if the frequencies of the stage gains are the same).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Sensor Gain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Stage1.B58.G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1" y="1532980"/>
            <a:ext cx="8624658" cy="4593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Total Sensitivity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Stage0.B58.Sensitiv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9" y="1507317"/>
            <a:ext cx="8577183" cy="45655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26173</TotalTime>
  <Words>70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IRIS DMS Blue</vt:lpstr>
      <vt:lpstr>Updating SEED Responses in PDCC After Calibration</vt:lpstr>
      <vt:lpstr>SEED Fields to Update</vt:lpstr>
      <vt:lpstr>Changing the Sensor Gain</vt:lpstr>
      <vt:lpstr>Changing the Total Sensitivity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864</cp:revision>
  <cp:lastPrinted>2008-11-20T19:23:42Z</cp:lastPrinted>
  <dcterms:created xsi:type="dcterms:W3CDTF">2010-08-03T18:23:37Z</dcterms:created>
  <dcterms:modified xsi:type="dcterms:W3CDTF">2010-08-03T18:39:28Z</dcterms:modified>
</cp:coreProperties>
</file>