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1542" r:id="rId2"/>
    <p:sldId id="1543" r:id="rId3"/>
    <p:sldId id="1544" r:id="rId4"/>
    <p:sldId id="1545" r:id="rId5"/>
    <p:sldId id="1546" r:id="rId6"/>
    <p:sldId id="1547" r:id="rId7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0" name="Picture 9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11" name="Picture 10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SEED Responses in PDCC</a:t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Input of columnar text into PDCC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Fields to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469226"/>
          </a:xfrm>
        </p:spPr>
        <p:txBody>
          <a:bodyPr/>
          <a:lstStyle/>
          <a:p>
            <a:r>
              <a:rPr lang="en-US" u="sng" dirty="0" smtClean="0"/>
              <a:t>Sensitivity</a:t>
            </a:r>
            <a:r>
              <a:rPr lang="en-US" dirty="0" smtClean="0"/>
              <a:t>:</a:t>
            </a:r>
            <a:endParaRPr lang="en-US" u="sng" dirty="0" smtClean="0"/>
          </a:p>
          <a:p>
            <a:pPr lvl="1"/>
            <a:r>
              <a:rPr lang="en-US" dirty="0" smtClean="0"/>
              <a:t>Sensor gain (</a:t>
            </a:r>
            <a:r>
              <a:rPr lang="en-US" b="1" dirty="0" smtClean="0"/>
              <a:t>Stage 1</a:t>
            </a:r>
            <a:r>
              <a:rPr lang="en-US" dirty="0" smtClean="0"/>
              <a:t>,</a:t>
            </a:r>
            <a:r>
              <a:rPr lang="en-US" b="1" dirty="0" smtClean="0"/>
              <a:t> Blockette 58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sensitivity (</a:t>
            </a:r>
            <a:r>
              <a:rPr lang="en-US" b="1" dirty="0" smtClean="0"/>
              <a:t>Stage 0</a:t>
            </a:r>
            <a:r>
              <a:rPr lang="en-US" dirty="0" smtClean="0"/>
              <a:t>, </a:t>
            </a:r>
            <a:r>
              <a:rPr lang="en-US" b="1" dirty="0" smtClean="0"/>
              <a:t>Blockette 58</a:t>
            </a:r>
            <a:r>
              <a:rPr lang="en-US" dirty="0" smtClean="0"/>
              <a:t>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Frequency of gain &amp; sensitivity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The total sensitivity for a channel should be the product of the stage gains (if the frequencies of the stage gains are the same).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Sensor 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RESP.Stage1.update.png"/>
          <p:cNvPicPr>
            <a:picLocks noChangeAspect="1"/>
          </p:cNvPicPr>
          <p:nvPr/>
        </p:nvPicPr>
        <p:blipFill>
          <a:blip r:embed="rId2"/>
          <a:srcRect l="221" t="520"/>
          <a:stretch>
            <a:fillRect/>
          </a:stretch>
        </p:blipFill>
        <p:spPr>
          <a:xfrm>
            <a:off x="520237" y="1572419"/>
            <a:ext cx="8253086" cy="44684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Total Sensitivity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RESP.Stage0.upd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7" y="1563452"/>
            <a:ext cx="8264147" cy="4485021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columnar text for repeat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PDCC can import columnar data </a:t>
            </a:r>
            <a:r>
              <a:rPr lang="en-US" dirty="0" smtClean="0"/>
              <a:t>digital filter coefficients from simple text files.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Alternatively large lists of digital filter </a:t>
            </a:r>
            <a:r>
              <a:rPr lang="en-US" i="1" dirty="0" smtClean="0"/>
              <a:t>coefficients can be imported via RESP or the NRL Tool</a:t>
            </a:r>
            <a:r>
              <a:rPr lang="en-US" i="1" dirty="0" smtClean="0"/>
              <a:t>.</a:t>
            </a:r>
            <a:endParaRPr lang="en-US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columnar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PDCC-CoefficientTable.png .png"/>
          <p:cNvPicPr>
            <a:picLocks noChangeAspect="1"/>
          </p:cNvPicPr>
          <p:nvPr/>
        </p:nvPicPr>
        <p:blipFill>
          <a:blip r:embed="rId2"/>
          <a:srcRect l="2984" t="3301" r="2957" b="7311"/>
          <a:stretch>
            <a:fillRect/>
          </a:stretch>
        </p:blipFill>
        <p:spPr>
          <a:xfrm>
            <a:off x="703560" y="1599120"/>
            <a:ext cx="7775712" cy="4220758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1" name="Picture 10" descr="PDCC-ColumnarImport.png"/>
          <p:cNvPicPr>
            <a:picLocks noChangeAspect="1"/>
          </p:cNvPicPr>
          <p:nvPr/>
        </p:nvPicPr>
        <p:blipFill>
          <a:blip r:embed="rId3"/>
          <a:srcRect l="5685" t="3849" r="5607" b="7995"/>
          <a:stretch>
            <a:fillRect/>
          </a:stretch>
        </p:blipFill>
        <p:spPr>
          <a:xfrm>
            <a:off x="383760" y="1882096"/>
            <a:ext cx="4696494" cy="4394601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26208</TotalTime>
  <Words>127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IRIS DMS Blue</vt:lpstr>
      <vt:lpstr>Updating SEED Responses in PDCC After Calibration  &amp;  Input of columnar text into PDCC</vt:lpstr>
      <vt:lpstr>SEED Fields to Update</vt:lpstr>
      <vt:lpstr>Changing the Sensor Gain</vt:lpstr>
      <vt:lpstr>Changing the Total Sensitivity</vt:lpstr>
      <vt:lpstr>Importing columnar text for repeat fields</vt:lpstr>
      <vt:lpstr>Importing columnar text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867</cp:revision>
  <cp:lastPrinted>2008-11-20T19:23:42Z</cp:lastPrinted>
  <dcterms:created xsi:type="dcterms:W3CDTF">2010-08-03T19:42:39Z</dcterms:created>
  <dcterms:modified xsi:type="dcterms:W3CDTF">2010-08-03T20:18:30Z</dcterms:modified>
</cp:coreProperties>
</file>