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3" r:id="rId2"/>
  </p:sldMasterIdLst>
  <p:notesMasterIdLst>
    <p:notesMasterId r:id="rId13"/>
  </p:notesMasterIdLst>
  <p:sldIdLst>
    <p:sldId id="339" r:id="rId3"/>
    <p:sldId id="326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45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90EC4-5427-4561-A7E5-F2CFE69955F9}" type="datetimeFigureOut">
              <a:rPr lang="es-ES" smtClean="0"/>
              <a:pPr/>
              <a:t>6/3/14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DEC88-B49D-407C-993D-0CD47D2A761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46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279B-263F-4EEF-8CBB-2BCA6791731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DBB30-D2F8-40D6-B778-FEF0B4E7C4DD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95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F92DC-DBEB-4F52-967B-915FC3B2972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81C19-2593-442F-83E4-D7E4E9B69D7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27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71D6-F837-449C-9DC7-45E7529C4A2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AD9A-D77E-4638-926E-9C8363EC62B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711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6448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497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28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09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10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1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293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1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01DA-C6C5-4AE2-9A16-4EA2454496A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CA98B-543D-4F42-AF1B-E3CB45153636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09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371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038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5735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2733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7185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236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699A-A753-4676-8FC5-B6BDF4F5AC5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2014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75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262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8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0370-320D-42E6-8FB3-71019AE5EB4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E6C24-DFA3-450F-89EF-1FF1A588BA43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69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166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45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221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842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44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596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245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122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427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99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193E-AAB8-45A7-A8DD-1046C1F02FA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7A7D3-AE85-4294-B81A-961B2193648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1688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678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039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347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147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974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47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66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752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359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11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D662-1886-4A8F-8C8D-024E137502E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2A339-0E8F-43D9-AE4A-52E0FB4E6C47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9952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044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9304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991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095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568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855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485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677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115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83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7CC0-5C0C-4515-BB05-1EB76ED4EED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F7D8B-93E2-4BA3-A8F9-E854E5C88C3F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435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49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468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792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497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440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5500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2159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097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8335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10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8BBC-CE34-4096-99B6-9678D49367D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7780D-9117-469B-9FAB-EC670069E6BC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327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E8E1-9749-45DE-BB15-9465B865313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12BC5-DD5E-4DFF-AF47-F671A77F5C24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3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BDFE-E4F4-45D8-A472-655EF018D8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8B62E-D2D7-4DA3-B8DD-0B63BF9814C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30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68.xml"/><Relationship Id="rId54" Type="http://schemas.openxmlformats.org/officeDocument/2006/relationships/slideLayout" Target="../slideLayouts/slideLayout69.xml"/><Relationship Id="rId55" Type="http://schemas.openxmlformats.org/officeDocument/2006/relationships/theme" Target="../theme/theme2.xml"/><Relationship Id="rId56" Type="http://schemas.openxmlformats.org/officeDocument/2006/relationships/image" Target="../media/image1.png"/><Relationship Id="rId4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3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1B240-7EB5-4007-BEE4-43BDAE7D01D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6DBB02-56A8-4BD0-9D89-DF4EBB022702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33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91" r:id="rId14"/>
    <p:sldLayoutId id="214748369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54145C-D154-4AC1-A213-BDD2A59036F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FD5699A-A753-4676-8FC5-B6BDF4F5AC52}" type="slidenum">
              <a:rPr lang="es-CO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02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  <p:sldLayoutId id="2147483747" r:id="rId5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549275"/>
            <a:ext cx="82042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The National Seismological Network of Colombia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9750" y="2060575"/>
            <a:ext cx="7920038" cy="71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Geological Service of Colombia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20963" y="3570288"/>
            <a:ext cx="6400800" cy="7159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2014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3209734" y="2636912"/>
            <a:ext cx="2633863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GRACIAS</a:t>
            </a:r>
            <a:endParaRPr lang="es-ES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 algn="ctr" eaLnBrk="0" hangingPunct="0">
              <a:defRPr/>
            </a:pPr>
            <a:r>
              <a:rPr lang="es-ES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www.sgc.gov.co</a:t>
            </a:r>
            <a:endParaRPr lang="es-ES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4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>
            <a:spLocks noChangeArrowheads="1"/>
          </p:cNvSpPr>
          <p:nvPr/>
        </p:nvSpPr>
        <p:spPr bwMode="auto">
          <a:xfrm>
            <a:off x="3959425" y="6488668"/>
            <a:ext cx="518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 Sismológica Nacional de Colombia - RSNC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164289" y="2492896"/>
            <a:ext cx="187220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Seismological stations</a:t>
            </a:r>
          </a:p>
          <a:p>
            <a:pPr lvl="0" algn="ctr">
              <a:spcBef>
                <a:spcPct val="5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SGC, </a:t>
            </a:r>
            <a:r>
              <a:rPr lang="en-US" sz="2400" dirty="0" smtClean="0"/>
              <a:t>RSNC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- 2014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" y="-14306"/>
            <a:ext cx="6932403" cy="678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4"/>
          <a:stretch>
            <a:fillRect/>
          </a:stretch>
        </p:blipFill>
        <p:spPr bwMode="auto">
          <a:xfrm>
            <a:off x="477838" y="1350963"/>
            <a:ext cx="25177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12 CuadroTexto"/>
          <p:cNvSpPr txBox="1">
            <a:spLocks noChangeArrowheads="1"/>
          </p:cNvSpPr>
          <p:nvPr/>
        </p:nvSpPr>
        <p:spPr bwMode="auto">
          <a:xfrm>
            <a:off x="809625" y="2811463"/>
            <a:ext cx="1822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200">
                <a:latin typeface="Arial" charset="0"/>
              </a:rPr>
              <a:t>Ariguaní (Magdalena)</a:t>
            </a:r>
          </a:p>
        </p:txBody>
      </p:sp>
      <p:pic>
        <p:nvPicPr>
          <p:cNvPr id="819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1350963"/>
            <a:ext cx="25177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12 CuadroTexto"/>
          <p:cNvSpPr txBox="1">
            <a:spLocks noChangeArrowheads="1"/>
          </p:cNvSpPr>
          <p:nvPr/>
        </p:nvSpPr>
        <p:spPr bwMode="auto">
          <a:xfrm>
            <a:off x="3676650" y="2790825"/>
            <a:ext cx="1504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200">
                <a:latin typeface="Arial" charset="0"/>
              </a:rPr>
              <a:t>Balboa (Cauca)</a:t>
            </a:r>
          </a:p>
        </p:txBody>
      </p:sp>
      <p:pic>
        <p:nvPicPr>
          <p:cNvPr id="8198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21335"/>
          <a:stretch>
            <a:fillRect/>
          </a:stretch>
        </p:blipFill>
        <p:spPr bwMode="auto">
          <a:xfrm>
            <a:off x="6300788" y="1320800"/>
            <a:ext cx="25177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12 CuadroTexto"/>
          <p:cNvSpPr txBox="1">
            <a:spLocks noChangeArrowheads="1"/>
          </p:cNvSpPr>
          <p:nvPr/>
        </p:nvSpPr>
        <p:spPr bwMode="auto">
          <a:xfrm>
            <a:off x="6834188" y="2790825"/>
            <a:ext cx="1504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200">
                <a:latin typeface="Arial" charset="0"/>
              </a:rPr>
              <a:t>Macarena (Meta)</a:t>
            </a:r>
          </a:p>
        </p:txBody>
      </p:sp>
      <p:pic>
        <p:nvPicPr>
          <p:cNvPr id="8200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9323"/>
          <a:stretch>
            <a:fillRect/>
          </a:stretch>
        </p:blipFill>
        <p:spPr bwMode="auto">
          <a:xfrm>
            <a:off x="471488" y="3197225"/>
            <a:ext cx="25177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12 CuadroTexto"/>
          <p:cNvSpPr txBox="1">
            <a:spLocks noChangeArrowheads="1"/>
          </p:cNvSpPr>
          <p:nvPr/>
        </p:nvSpPr>
        <p:spPr bwMode="auto">
          <a:xfrm>
            <a:off x="842963" y="4672013"/>
            <a:ext cx="182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200">
                <a:latin typeface="Arial" charset="0"/>
              </a:rPr>
              <a:t>Ortega (Tolima)</a:t>
            </a:r>
          </a:p>
        </p:txBody>
      </p:sp>
      <p:pic>
        <p:nvPicPr>
          <p:cNvPr id="8202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r="-11" b="9323"/>
          <a:stretch>
            <a:fillRect/>
          </a:stretch>
        </p:blipFill>
        <p:spPr bwMode="auto">
          <a:xfrm>
            <a:off x="3475038" y="3073400"/>
            <a:ext cx="2517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12 CuadroTexto"/>
          <p:cNvSpPr txBox="1">
            <a:spLocks noChangeArrowheads="1"/>
          </p:cNvSpPr>
          <p:nvPr/>
        </p:nvSpPr>
        <p:spPr bwMode="auto">
          <a:xfrm>
            <a:off x="3616325" y="4603750"/>
            <a:ext cx="2376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200">
                <a:latin typeface="Arial" charset="0"/>
              </a:rPr>
              <a:t>San Pablo de Borbur (Boyacá)</a:t>
            </a:r>
          </a:p>
        </p:txBody>
      </p:sp>
      <p:pic>
        <p:nvPicPr>
          <p:cNvPr id="8204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5" r="-24" b="3577"/>
          <a:stretch>
            <a:fillRect/>
          </a:stretch>
        </p:blipFill>
        <p:spPr bwMode="auto">
          <a:xfrm>
            <a:off x="6327775" y="3087688"/>
            <a:ext cx="2517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12 CuadroTexto"/>
          <p:cNvSpPr txBox="1">
            <a:spLocks noChangeArrowheads="1"/>
          </p:cNvSpPr>
          <p:nvPr/>
        </p:nvSpPr>
        <p:spPr bwMode="auto">
          <a:xfrm>
            <a:off x="6300788" y="4575175"/>
            <a:ext cx="2374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200">
                <a:latin typeface="Arial" charset="0"/>
              </a:rPr>
              <a:t>Ciudad Bolívar (Antioquia)</a:t>
            </a:r>
          </a:p>
        </p:txBody>
      </p:sp>
      <p:sp>
        <p:nvSpPr>
          <p:cNvPr id="8206" name="12 CuadroTexto"/>
          <p:cNvSpPr txBox="1">
            <a:spLocks noChangeArrowheads="1"/>
          </p:cNvSpPr>
          <p:nvPr/>
        </p:nvSpPr>
        <p:spPr bwMode="auto">
          <a:xfrm>
            <a:off x="7032625" y="6410325"/>
            <a:ext cx="1306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200">
                <a:latin typeface="Arial" charset="0"/>
              </a:rPr>
              <a:t>Pizarro (Chocó)</a:t>
            </a:r>
          </a:p>
        </p:txBody>
      </p:sp>
      <p:sp>
        <p:nvSpPr>
          <p:cNvPr id="8207" name="12 CuadroTexto"/>
          <p:cNvSpPr txBox="1">
            <a:spLocks noChangeArrowheads="1"/>
          </p:cNvSpPr>
          <p:nvPr/>
        </p:nvSpPr>
        <p:spPr bwMode="auto">
          <a:xfrm>
            <a:off x="3676650" y="6445250"/>
            <a:ext cx="1941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200">
                <a:latin typeface="Arial" charset="0"/>
              </a:rPr>
              <a:t>Los Cordobas (Cordoba)</a:t>
            </a:r>
          </a:p>
        </p:txBody>
      </p:sp>
      <p:sp>
        <p:nvSpPr>
          <p:cNvPr id="8208" name="12 CuadroTexto"/>
          <p:cNvSpPr txBox="1">
            <a:spLocks noChangeArrowheads="1"/>
          </p:cNvSpPr>
          <p:nvPr/>
        </p:nvSpPr>
        <p:spPr bwMode="auto">
          <a:xfrm>
            <a:off x="728663" y="6456363"/>
            <a:ext cx="1870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200">
                <a:latin typeface="Arial" charset="0"/>
              </a:rPr>
              <a:t>Puerto Gaitán (Meta)</a:t>
            </a:r>
          </a:p>
        </p:txBody>
      </p:sp>
      <p:pic>
        <p:nvPicPr>
          <p:cNvPr id="8209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983163"/>
            <a:ext cx="25177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979988"/>
            <a:ext cx="251618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Imagen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73638"/>
            <a:ext cx="25177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CuadroTexto 20"/>
          <p:cNvSpPr txBox="1">
            <a:spLocks noChangeArrowheads="1"/>
          </p:cNvSpPr>
          <p:nvPr/>
        </p:nvSpPr>
        <p:spPr bwMode="auto">
          <a:xfrm>
            <a:off x="2483767" y="585788"/>
            <a:ext cx="5102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 smtClean="0">
                <a:latin typeface="Arial" charset="0"/>
              </a:rPr>
              <a:t>SOME SEISMOLOGICAL STATION FACILITIES</a:t>
            </a:r>
            <a:endParaRPr lang="es-CO" altLang="es-CO" sz="1800" dirty="0">
              <a:latin typeface="Arial" charset="0"/>
            </a:endParaRPr>
          </a:p>
        </p:txBody>
      </p:sp>
      <p:pic>
        <p:nvPicPr>
          <p:cNvPr id="8213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7175"/>
            <a:ext cx="14747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9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192838" cy="1143000"/>
          </a:xfrm>
        </p:spPr>
        <p:txBody>
          <a:bodyPr/>
          <a:lstStyle/>
          <a:p>
            <a:r>
              <a:rPr lang="es-ES" altLang="es-CO" b="1" dirty="0" smtClean="0"/>
              <a:t>DIGITIZERS EQUIPMENT:</a:t>
            </a:r>
            <a:endParaRPr lang="es-CO" altLang="es-CO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4474" r="16483" b="21899"/>
          <a:stretch>
            <a:fillRect/>
          </a:stretch>
        </p:blipFill>
        <p:spPr bwMode="auto">
          <a:xfrm>
            <a:off x="6732588" y="3860800"/>
            <a:ext cx="19431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2000" r="2802" b="37601"/>
          <a:stretch>
            <a:fillRect/>
          </a:stretch>
        </p:blipFill>
        <p:spPr bwMode="auto">
          <a:xfrm>
            <a:off x="900113" y="1700213"/>
            <a:ext cx="3240087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I:\DCIM\101PHOTO\SAM_5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25923"/>
          <a:stretch>
            <a:fillRect/>
          </a:stretch>
        </p:blipFill>
        <p:spPr bwMode="auto">
          <a:xfrm>
            <a:off x="4932363" y="1484313"/>
            <a:ext cx="33115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948488" y="5589588"/>
            <a:ext cx="1584325" cy="2873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1400" dirty="0">
                <a:latin typeface="+mn-lt"/>
                <a:ea typeface="+mj-ea"/>
                <a:cs typeface="+mj-cs"/>
              </a:rPr>
              <a:t>Guralp CMG-DM24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42988" y="3068638"/>
            <a:ext cx="2736850" cy="3603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1400" dirty="0">
                <a:latin typeface="+mn-lt"/>
                <a:ea typeface="+mj-ea"/>
                <a:cs typeface="+mj-cs"/>
              </a:rPr>
              <a:t>Quanterra Q330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11863" y="3068638"/>
            <a:ext cx="1439862" cy="3603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1400" dirty="0">
                <a:latin typeface="+mn-lt"/>
                <a:ea typeface="+mj-ea"/>
                <a:cs typeface="+mj-cs"/>
              </a:rPr>
              <a:t>Quanterra Q330S</a:t>
            </a:r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49084" r="47559" b="32404"/>
          <a:stretch>
            <a:fillRect/>
          </a:stretch>
        </p:blipFill>
        <p:spPr bwMode="auto">
          <a:xfrm>
            <a:off x="3348038" y="4005263"/>
            <a:ext cx="2592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4 CuadroTexto"/>
          <p:cNvSpPr txBox="1">
            <a:spLocks noChangeArrowheads="1"/>
          </p:cNvSpPr>
          <p:nvPr/>
        </p:nvSpPr>
        <p:spPr bwMode="auto">
          <a:xfrm>
            <a:off x="3132138" y="5732463"/>
            <a:ext cx="3024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altLang="es-CO" sz="1400" dirty="0" smtClean="0"/>
              <a:t>BASALT</a:t>
            </a:r>
            <a:endParaRPr lang="es-ES" altLang="es-CO" sz="1400" dirty="0"/>
          </a:p>
        </p:txBody>
      </p:sp>
      <p:pic>
        <p:nvPicPr>
          <p:cNvPr id="1025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17922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900113" y="5949950"/>
            <a:ext cx="792162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1400" dirty="0" err="1">
                <a:latin typeface="+mn-lt"/>
                <a:ea typeface="+mj-ea"/>
                <a:cs typeface="+mj-cs"/>
              </a:rPr>
              <a:t>Taurus</a:t>
            </a:r>
            <a:endParaRPr lang="es-ES" sz="1400" dirty="0">
              <a:latin typeface="+mn-lt"/>
              <a:ea typeface="+mj-ea"/>
              <a:cs typeface="+mj-cs"/>
            </a:endParaRPr>
          </a:p>
        </p:txBody>
      </p:sp>
      <p:pic>
        <p:nvPicPr>
          <p:cNvPr id="10254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7175"/>
            <a:ext cx="14747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69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r="7295" b="19879"/>
          <a:stretch>
            <a:fillRect/>
          </a:stretch>
        </p:blipFill>
        <p:spPr bwMode="auto">
          <a:xfrm>
            <a:off x="323850" y="1557338"/>
            <a:ext cx="2663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8313" y="3860800"/>
            <a:ext cx="2447925" cy="360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1400" dirty="0" err="1">
                <a:latin typeface="+mn-lt"/>
                <a:ea typeface="+mj-ea"/>
                <a:cs typeface="+mj-cs"/>
              </a:rPr>
              <a:t>Sersel</a:t>
            </a:r>
            <a:r>
              <a:rPr lang="es-ES" sz="1400" dirty="0">
                <a:latin typeface="+mn-lt"/>
                <a:ea typeface="+mj-ea"/>
                <a:cs typeface="+mj-cs"/>
              </a:rPr>
              <a:t> L4-3D de corto periodo</a:t>
            </a:r>
          </a:p>
        </p:txBody>
      </p:sp>
      <p:pic>
        <p:nvPicPr>
          <p:cNvPr id="11268" name="Picture 2" descr="I:\DCIM\101PHOTO\SAM_5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14166" r="13406" b="16624"/>
          <a:stretch>
            <a:fillRect/>
          </a:stretch>
        </p:blipFill>
        <p:spPr bwMode="auto">
          <a:xfrm>
            <a:off x="6732588" y="1412875"/>
            <a:ext cx="20161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7308850" y="3933825"/>
            <a:ext cx="1079500" cy="2873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1400" dirty="0" err="1">
                <a:latin typeface="+mn-lt"/>
                <a:ea typeface="+mj-ea"/>
                <a:cs typeface="+mj-cs"/>
              </a:rPr>
              <a:t>Reftek</a:t>
            </a:r>
            <a:r>
              <a:rPr lang="es-ES" sz="1400" dirty="0">
                <a:latin typeface="+mn-lt"/>
                <a:ea typeface="+mj-ea"/>
                <a:cs typeface="+mj-cs"/>
              </a:rPr>
              <a:t> (BB)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24553" r="14931" b="12950"/>
          <a:stretch>
            <a:fillRect/>
          </a:stretch>
        </p:blipFill>
        <p:spPr bwMode="auto">
          <a:xfrm>
            <a:off x="3954463" y="1628775"/>
            <a:ext cx="19129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027488" y="3933825"/>
            <a:ext cx="1727200" cy="2873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1400" dirty="0">
                <a:latin typeface="+mn-lt"/>
                <a:ea typeface="+mj-ea"/>
                <a:cs typeface="+mj-cs"/>
              </a:rPr>
              <a:t>Guralp 3T  (BB)</a:t>
            </a: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7814" r="6764" b="23814"/>
          <a:stretch>
            <a:fillRect/>
          </a:stretch>
        </p:blipFill>
        <p:spPr bwMode="auto">
          <a:xfrm>
            <a:off x="3924300" y="4652963"/>
            <a:ext cx="1800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4098925" y="6154738"/>
            <a:ext cx="1728788" cy="2873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1400" dirty="0" err="1">
                <a:latin typeface="+mn-lt"/>
                <a:ea typeface="+mj-ea"/>
                <a:cs typeface="+mj-cs"/>
              </a:rPr>
              <a:t>Trillium</a:t>
            </a:r>
            <a:r>
              <a:rPr lang="es-ES" sz="1400" dirty="0">
                <a:latin typeface="+mn-lt"/>
                <a:ea typeface="+mj-ea"/>
                <a:cs typeface="+mj-cs"/>
              </a:rPr>
              <a:t> 120 P(BB)</a:t>
            </a:r>
          </a:p>
        </p:txBody>
      </p:sp>
      <p:sp>
        <p:nvSpPr>
          <p:cNvPr id="11274" name="Título 1"/>
          <p:cNvSpPr>
            <a:spLocks noGrp="1"/>
          </p:cNvSpPr>
          <p:nvPr>
            <p:ph type="title"/>
          </p:nvPr>
        </p:nvSpPr>
        <p:spPr>
          <a:xfrm>
            <a:off x="1970088" y="274638"/>
            <a:ext cx="6057900" cy="1143000"/>
          </a:xfrm>
        </p:spPr>
        <p:txBody>
          <a:bodyPr/>
          <a:lstStyle/>
          <a:p>
            <a:r>
              <a:rPr lang="es-ES" altLang="es-CO" b="1" dirty="0" smtClean="0"/>
              <a:t>SENSORS:</a:t>
            </a:r>
            <a:endParaRPr lang="es-CO" altLang="es-CO" dirty="0" smtClean="0"/>
          </a:p>
        </p:txBody>
      </p:sp>
      <p:pic>
        <p:nvPicPr>
          <p:cNvPr id="11276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7175"/>
            <a:ext cx="14747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35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549" y="3213100"/>
            <a:ext cx="3528443" cy="360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b="1" dirty="0">
                <a:latin typeface="Arial" panose="020B0604020202020204" pitchFamily="34" charset="0"/>
              </a:rPr>
              <a:t>Modem satelital Comtech 550</a:t>
            </a:r>
            <a:endParaRPr lang="es-ES" b="1" dirty="0">
              <a:ea typeface="+mj-ea"/>
              <a:cs typeface="+mj-cs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6409" r="-800" b="50774"/>
          <a:stretch>
            <a:fillRect/>
          </a:stretch>
        </p:blipFill>
        <p:spPr bwMode="auto">
          <a:xfrm>
            <a:off x="354013" y="1844675"/>
            <a:ext cx="43624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5" b="49602"/>
          <a:stretch>
            <a:fillRect/>
          </a:stretch>
        </p:blipFill>
        <p:spPr bwMode="auto">
          <a:xfrm>
            <a:off x="5230813" y="1812925"/>
            <a:ext cx="3444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860033" y="3213100"/>
            <a:ext cx="4032448" cy="360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000" b="1" dirty="0">
                <a:latin typeface="Arial" panose="020B0604020202020204" pitchFamily="34" charset="0"/>
              </a:rPr>
              <a:t>Modem satelital Comtech 579</a:t>
            </a:r>
            <a:endParaRPr lang="es-ES" sz="2000" b="1" dirty="0">
              <a:ea typeface="+mj-ea"/>
              <a:cs typeface="+mj-cs"/>
            </a:endParaRPr>
          </a:p>
        </p:txBody>
      </p:sp>
      <p:pic>
        <p:nvPicPr>
          <p:cNvPr id="12294" name="Picture 2" descr="I:\DCIM\101PHOTO\SAM_5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5405" r="5112" b="16174"/>
          <a:stretch>
            <a:fillRect/>
          </a:stretch>
        </p:blipFill>
        <p:spPr bwMode="auto">
          <a:xfrm>
            <a:off x="2339975" y="3783013"/>
            <a:ext cx="374491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419872" y="6165304"/>
            <a:ext cx="2016298" cy="360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400" b="1" dirty="0" err="1" smtClean="0">
                <a:ea typeface="+mj-ea"/>
                <a:cs typeface="+mj-cs"/>
              </a:rPr>
              <a:t>Transceiver</a:t>
            </a:r>
            <a:endParaRPr lang="es-ES" sz="2400" b="1" dirty="0">
              <a:ea typeface="+mj-ea"/>
              <a:cs typeface="+mj-cs"/>
            </a:endParaRPr>
          </a:p>
        </p:txBody>
      </p:sp>
      <p:sp>
        <p:nvSpPr>
          <p:cNvPr id="12296" name="12 CuadroTexto"/>
          <p:cNvSpPr txBox="1">
            <a:spLocks noChangeArrowheads="1"/>
          </p:cNvSpPr>
          <p:nvPr/>
        </p:nvSpPr>
        <p:spPr bwMode="auto">
          <a:xfrm>
            <a:off x="2051720" y="764704"/>
            <a:ext cx="568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CO" sz="2800" b="1" dirty="0" smtClean="0"/>
              <a:t>SATELLITAL COMUNICATIONS:</a:t>
            </a:r>
            <a:endParaRPr lang="es-ES" altLang="es-CO" sz="2800" b="1" dirty="0"/>
          </a:p>
        </p:txBody>
      </p:sp>
      <p:pic>
        <p:nvPicPr>
          <p:cNvPr id="12297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7175"/>
            <a:ext cx="14747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82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2 CuadroTexto"/>
          <p:cNvSpPr txBox="1">
            <a:spLocks noChangeArrowheads="1"/>
          </p:cNvSpPr>
          <p:nvPr/>
        </p:nvSpPr>
        <p:spPr bwMode="auto">
          <a:xfrm>
            <a:off x="395536" y="1412776"/>
            <a:ext cx="338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CO" b="1" dirty="0" smtClean="0"/>
              <a:t>ACQUISITION EQUIPMENT</a:t>
            </a:r>
            <a:endParaRPr lang="es-ES" altLang="es-CO" b="1" dirty="0"/>
          </a:p>
        </p:txBody>
      </p:sp>
      <p:pic>
        <p:nvPicPr>
          <p:cNvPr id="13316" name="Picture 2" descr="I:\DCIM\101PHOTO\SAM_5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7576"/>
          <a:stretch>
            <a:fillRect/>
          </a:stretch>
        </p:blipFill>
        <p:spPr bwMode="auto">
          <a:xfrm>
            <a:off x="606370" y="1988840"/>
            <a:ext cx="276309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17699" r="4201" b="27434"/>
          <a:stretch>
            <a:fillRect/>
          </a:stretch>
        </p:blipFill>
        <p:spPr bwMode="auto">
          <a:xfrm>
            <a:off x="3851920" y="1318053"/>
            <a:ext cx="4608512" cy="36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851920" y="5157192"/>
            <a:ext cx="4896543" cy="1008062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s-ES" sz="2800" b="1" dirty="0" smtClean="0">
                <a:latin typeface="Arial" panose="020B0604020202020204" pitchFamily="34" charset="0"/>
              </a:rPr>
              <a:t>MONITOR VIEW SEISMIC SIGNAL</a:t>
            </a:r>
            <a:endParaRPr lang="es-ES" sz="2800" b="1" dirty="0">
              <a:ea typeface="+mj-ea"/>
              <a:cs typeface="+mj-cs"/>
            </a:endParaRPr>
          </a:p>
        </p:txBody>
      </p:sp>
      <p:pic>
        <p:nvPicPr>
          <p:cNvPr id="13319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7175"/>
            <a:ext cx="14747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26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5611968" y="1916832"/>
            <a:ext cx="32403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4800" dirty="0" smtClean="0">
                <a:latin typeface="+mj-lt"/>
              </a:rPr>
              <a:t>LOCAL SEISMICITY RECORDED</a:t>
            </a:r>
            <a:endParaRPr lang="es-ES" sz="4800" dirty="0">
              <a:latin typeface="+mj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" y="-2220"/>
            <a:ext cx="527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2771800" y="260648"/>
            <a:ext cx="43458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4800" dirty="0" smtClean="0">
                <a:latin typeface="+mj-lt"/>
              </a:rPr>
              <a:t>OUTCOME</a:t>
            </a:r>
            <a:endParaRPr lang="es-ES" sz="4800" dirty="0">
              <a:latin typeface="+mj-lt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674"/>
            <a:ext cx="3772268" cy="4877519"/>
          </a:xfrm>
          <a:prstGeom prst="rect">
            <a:avLst/>
          </a:prstGeom>
        </p:spPr>
      </p:pic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800100" y="1236662"/>
            <a:ext cx="3449638" cy="5381623"/>
            <a:chOff x="504" y="617"/>
            <a:chExt cx="2173" cy="3390"/>
          </a:xfrm>
        </p:grpSpPr>
        <p:pic>
          <p:nvPicPr>
            <p:cNvPr id="7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 l="38907" t="8472" r="37604" b="48193"/>
            <a:stretch>
              <a:fillRect/>
            </a:stretch>
          </p:blipFill>
          <p:spPr bwMode="auto">
            <a:xfrm>
              <a:off x="504" y="1000"/>
              <a:ext cx="2173" cy="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703" y="617"/>
              <a:ext cx="17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O" sz="2000" dirty="0" smtClean="0">
                  <a:latin typeface="Arial" charset="0"/>
                </a:rPr>
                <a:t>GEOLOGY</a:t>
              </a:r>
              <a:endParaRPr lang="es-ES" sz="2000" dirty="0">
                <a:latin typeface="Arial" charset="0"/>
              </a:endParaRPr>
            </a:p>
          </p:txBody>
        </p:sp>
      </p:grp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5760875" y="1233427"/>
            <a:ext cx="2713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 dirty="0" smtClean="0">
                <a:latin typeface="Arial" charset="0"/>
              </a:rPr>
              <a:t>SEISMIC HAZARD</a:t>
            </a:r>
            <a:endParaRPr lang="es-E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8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G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GC" id="{95EE450E-E61A-46D8-B910-69A6FFC2B8C2}" vid="{649B1C73-660C-423E-B10F-5E8DD7721748}"/>
    </a:ext>
  </a:extLst>
</a:theme>
</file>

<file path=ppt/theme/theme2.xml><?xml version="1.0" encoding="utf-8"?>
<a:theme xmlns:a="http://schemas.openxmlformats.org/drawingml/2006/main" name="SGC_RSNC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135</Words>
  <Application>Microsoft Macintosh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1_SGC</vt:lpstr>
      <vt:lpstr>SGC_RSNC_2013</vt:lpstr>
      <vt:lpstr>The National Seismological Network of Colombia</vt:lpstr>
      <vt:lpstr>PowerPoint Presentation</vt:lpstr>
      <vt:lpstr>PowerPoint Presentation</vt:lpstr>
      <vt:lpstr>DIGITIZERS EQUIPMENT:</vt:lpstr>
      <vt:lpstr>SENSORS: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José David Palacios</dc:creator>
  <cp:lastModifiedBy>Gale Cox</cp:lastModifiedBy>
  <cp:revision>88</cp:revision>
  <dcterms:created xsi:type="dcterms:W3CDTF">2011-11-11T13:39:20Z</dcterms:created>
  <dcterms:modified xsi:type="dcterms:W3CDTF">2014-06-03T22:03:48Z</dcterms:modified>
</cp:coreProperties>
</file>