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6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EC66B-06A5-CF44-B2D2-34FAB624FEE1}" type="datetimeFigureOut">
              <a:rPr lang="en-US" smtClean="0"/>
              <a:pPr/>
              <a:t>7/10/14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3BE7C-1133-8740-B53B-39556FB4C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F322CAB-A655-B247-9834-9F6A4C808328}" type="datetimeFigureOut">
              <a:rPr lang="en-US" smtClean="0"/>
              <a:pPr/>
              <a:t>7/10/14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F322CAB-A655-B247-9834-9F6A4C808328}" type="datetimeFigureOut">
              <a:rPr lang="en-US" smtClean="0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2CAB-A655-B247-9834-9F6A4C808328}" type="datetimeFigureOut">
              <a:rPr lang="en-US" smtClean="0"/>
              <a:pPr/>
              <a:t>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322CAB-A655-B247-9834-9F6A4C808328}" type="datetimeFigureOut">
              <a:rPr lang="en-US" smtClean="0"/>
              <a:pPr/>
              <a:t>7/10/14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D67CCC-48C1-9440-9640-747DC8541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199" y="3886200"/>
            <a:ext cx="6169467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DMC Data Provider Agreements and Usage Reports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Provider Agreements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10" y="644260"/>
            <a:ext cx="4467063" cy="59998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8073" y="1143001"/>
            <a:ext cx="4248527" cy="5726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Provider Agreements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4937760"/>
          </a:xfrm>
        </p:spPr>
        <p:txBody>
          <a:bodyPr/>
          <a:lstStyle/>
          <a:p>
            <a:r>
              <a:rPr lang="en-US" dirty="0" smtClean="0"/>
              <a:t>Every Country Attending this Workshop submitted a completed </a:t>
            </a:r>
            <a:r>
              <a:rPr lang="en-US" dirty="0" smtClean="0"/>
              <a:t>Data Provider Agreement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AX-Aruba		C&amp;C1	Chile			CM&amp;TBD-Colombia</a:t>
            </a:r>
          </a:p>
          <a:p>
            <a:r>
              <a:rPr lang="en-US" sz="2400" dirty="0" smtClean="0"/>
              <a:t>CW-Cuba		CY-Cayman Is.			EC-Ecuador</a:t>
            </a:r>
          </a:p>
          <a:p>
            <a:r>
              <a:rPr lang="en-US" sz="2400" dirty="0" smtClean="0"/>
              <a:t>JM-Jamaica		MG&amp;MX Mexico		NU-Nicaragua</a:t>
            </a:r>
          </a:p>
          <a:p>
            <a:r>
              <a:rPr lang="en-US" sz="2400" dirty="0" smtClean="0"/>
              <a:t>ON-Brazil		OV-&amp;TC Costa Rica		PA-Panama</a:t>
            </a:r>
          </a:p>
          <a:p>
            <a:r>
              <a:rPr lang="en-US" sz="2400" dirty="0" smtClean="0"/>
              <a:t>TBD-Honduras	VE-Venezuela			WA-Argentina</a:t>
            </a:r>
          </a:p>
          <a:p>
            <a:endParaRPr lang="en-US" sz="2400" dirty="0" smtClean="0"/>
          </a:p>
          <a:p>
            <a:r>
              <a:rPr lang="en-US" sz="2400" dirty="0" smtClean="0"/>
              <a:t>THANK YOU!!!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Usage Reports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25" y="1800555"/>
            <a:ext cx="4161861" cy="39093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005" y="1800554"/>
            <a:ext cx="4163543" cy="39093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4455" y="1431223"/>
            <a:ext cx="7109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 or Email			Bytes </a:t>
            </a:r>
            <a:r>
              <a:rPr lang="en-US" dirty="0" err="1" smtClean="0"/>
              <a:t>gbytes</a:t>
            </a:r>
            <a:r>
              <a:rPr lang="en-US" dirty="0" smtClean="0"/>
              <a:t> % of data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40005" y="5804440"/>
            <a:ext cx="27622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bytes sent that month</a:t>
            </a:r>
          </a:p>
          <a:p>
            <a:r>
              <a:rPr lang="en-US" dirty="0" smtClean="0"/>
              <a:t>Total address groups</a:t>
            </a:r>
          </a:p>
          <a:p>
            <a:r>
              <a:rPr lang="en-US" dirty="0" smtClean="0"/>
              <a:t>Total Unique addresses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40005" y="5804440"/>
            <a:ext cx="2762257" cy="9233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3427</TotalTime>
  <Words>134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DMC Data Provider Agreements and Usage Reports </vt:lpstr>
      <vt:lpstr>Data Provider Agreements </vt:lpstr>
      <vt:lpstr>Data Provider Agreements </vt:lpstr>
      <vt:lpstr>Usage Reports </vt:lpstr>
    </vt:vector>
  </TitlesOfParts>
  <Company>IRIS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 Services, Products, Quality Assurance Efforts, and Potential Links to High Performance Computing in the Era of BIG DATA  </dc:title>
  <dc:creator>Tim Ahern</dc:creator>
  <cp:lastModifiedBy>Tim Ahern</cp:lastModifiedBy>
  <cp:revision>32</cp:revision>
  <dcterms:created xsi:type="dcterms:W3CDTF">2014-07-10T15:51:58Z</dcterms:created>
  <dcterms:modified xsi:type="dcterms:W3CDTF">2014-07-10T15:53:35Z</dcterms:modified>
</cp:coreProperties>
</file>