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Objects="1">
      <p:cViewPr varScale="1">
        <p:scale>
          <a:sx n="137" d="100"/>
          <a:sy n="137" d="100"/>
        </p:scale>
        <p:origin x="-15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AFA4A-2F32-DF43-B4DD-7560E5D34385}" type="datetimeFigureOut">
              <a:rPr lang="en-US" smtClean="0"/>
              <a:t>7/15/14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C27C7-101C-2F4F-85CD-00B11A2DDC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1DC42C-E439-9D49-AED5-F6466FB2607D}" type="slidenum">
              <a:rPr lang="en-US">
                <a:latin typeface="Arial" pitchFamily="-101" charset="0"/>
                <a:ea typeface="ＭＳ Ｐゴシック" pitchFamily="-101" charset="-128"/>
                <a:cs typeface="ＭＳ Ｐゴシック" pitchFamily="-101" charset="-128"/>
              </a:rPr>
              <a:pPr/>
              <a:t>3</a:t>
            </a:fld>
            <a:endParaRPr lang="en-US">
              <a:latin typeface="Arial" pitchFamily="-101" charset="0"/>
              <a:ea typeface="ＭＳ Ｐゴシック" pitchFamily="-101" charset="-128"/>
              <a:cs typeface="ＭＳ Ｐゴシック" pitchFamily="-101" charset="-128"/>
            </a:endParaRPr>
          </a:p>
        </p:txBody>
      </p:sp>
      <p:sp>
        <p:nvSpPr>
          <p:cNvPr id="163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1" charset="0"/>
              <a:ea typeface="ＭＳ Ｐゴシック" pitchFamily="-101" charset="-128"/>
              <a:cs typeface="ＭＳ Ｐゴシック" pitchFamily="-10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2D60-7B85-F34D-BE16-59F28619C61E}" type="datetimeFigureOut">
              <a:rPr lang="en-US" smtClean="0"/>
              <a:pPr/>
              <a:t>7/15/14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6EEE-ABCC-4047-8A49-2DDD52F0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2D60-7B85-F34D-BE16-59F28619C61E}" type="datetimeFigureOut">
              <a:rPr lang="en-US" smtClean="0"/>
              <a:pPr/>
              <a:t>7/15/14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6EEE-ABCC-4047-8A49-2DDD52F0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2D60-7B85-F34D-BE16-59F28619C61E}" type="datetimeFigureOut">
              <a:rPr lang="en-US" smtClean="0"/>
              <a:pPr/>
              <a:t>7/15/14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6EEE-ABCC-4047-8A49-2DDD52F0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2D60-7B85-F34D-BE16-59F28619C61E}" type="datetimeFigureOut">
              <a:rPr lang="en-US" smtClean="0"/>
              <a:pPr/>
              <a:t>7/15/14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6EEE-ABCC-4047-8A49-2DDD52F0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2D60-7B85-F34D-BE16-59F28619C61E}" type="datetimeFigureOut">
              <a:rPr lang="en-US" smtClean="0"/>
              <a:pPr/>
              <a:t>7/15/14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6EEE-ABCC-4047-8A49-2DDD52F0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2D60-7B85-F34D-BE16-59F28619C61E}" type="datetimeFigureOut">
              <a:rPr lang="en-US" smtClean="0"/>
              <a:pPr/>
              <a:t>7/15/14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6EEE-ABCC-4047-8A49-2DDD52F0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2D60-7B85-F34D-BE16-59F28619C61E}" type="datetimeFigureOut">
              <a:rPr lang="en-US" smtClean="0"/>
              <a:pPr/>
              <a:t>7/15/14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6EEE-ABCC-4047-8A49-2DDD52F0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2D60-7B85-F34D-BE16-59F28619C61E}" type="datetimeFigureOut">
              <a:rPr lang="en-US" smtClean="0"/>
              <a:pPr/>
              <a:t>7/15/14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6EEE-ABCC-4047-8A49-2DDD52F0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2D60-7B85-F34D-BE16-59F28619C61E}" type="datetimeFigureOut">
              <a:rPr lang="en-US" smtClean="0"/>
              <a:pPr/>
              <a:t>7/15/14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6EEE-ABCC-4047-8A49-2DDD52F0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2D60-7B85-F34D-BE16-59F28619C61E}" type="datetimeFigureOut">
              <a:rPr lang="en-US" smtClean="0"/>
              <a:pPr/>
              <a:t>7/15/14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6EEE-ABCC-4047-8A49-2DDD52F0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2D60-7B85-F34D-BE16-59F28619C61E}" type="datetimeFigureOut">
              <a:rPr lang="en-US" smtClean="0"/>
              <a:pPr/>
              <a:t>7/15/14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6EEE-ABCC-4047-8A49-2DDD52F0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E2D60-7B85-F34D-BE16-59F28619C61E}" type="datetimeFigureOut">
              <a:rPr lang="en-US" smtClean="0"/>
              <a:pPr/>
              <a:t>7/15/14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A6EEE-ABCC-4047-8A49-2DDD52F06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Requesting a Standardized Data Set for the FDSN Network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Hands On Class Session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Data for ASI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been shown </a:t>
            </a:r>
          </a:p>
          <a:p>
            <a:pPr lvl="1"/>
            <a:r>
              <a:rPr lang="en-US" dirty="0" smtClean="0"/>
              <a:t>Web Services</a:t>
            </a:r>
          </a:p>
          <a:p>
            <a:pPr lvl="1"/>
            <a:r>
              <a:rPr lang="en-US" dirty="0" smtClean="0"/>
              <a:t>Wilber3</a:t>
            </a:r>
          </a:p>
          <a:p>
            <a:pPr lvl="1"/>
            <a:r>
              <a:rPr lang="en-US" dirty="0" err="1" smtClean="0"/>
              <a:t>SeismiQuery</a:t>
            </a: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All of these use the web, so select a method and get started and we will </a:t>
            </a:r>
            <a:r>
              <a:rPr lang="en-US" smtClean="0"/>
              <a:t>help you.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533400" y="228600"/>
            <a:ext cx="86106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4400" b="1" dirty="0">
                <a:solidFill>
                  <a:schemeClr val="accent4"/>
                </a:solidFill>
                <a:latin typeface="Arial" charset="0"/>
                <a:ea typeface="ＭＳ Ｐゴシック" charset="-128"/>
                <a:cs typeface="ＭＳ Ｐゴシック" charset="-128"/>
              </a:rPr>
              <a:t>Working with the IRIS DMC</a:t>
            </a:r>
          </a:p>
          <a:p>
            <a:pPr algn="ctr">
              <a:defRPr/>
            </a:pPr>
            <a:r>
              <a:rPr lang="en-US" sz="4400" b="1" dirty="0">
                <a:solidFill>
                  <a:schemeClr val="accent4"/>
                </a:solidFill>
                <a:latin typeface="Arial" charset="0"/>
                <a:ea typeface="ＭＳ Ｐゴシック" charset="-128"/>
                <a:cs typeface="ＭＳ Ｐゴシック" charset="-128"/>
              </a:rPr>
              <a:t>Today’s Problem</a:t>
            </a:r>
            <a:endParaRPr lang="en-US" sz="4400" b="1" dirty="0">
              <a:solidFill>
                <a:schemeClr val="accent4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838200" y="1524000"/>
            <a:ext cx="7620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/>
              <a:t>The object of the next exercise is for everyone to use an IRIS data request tool of their choice to request data for the following earthquake</a:t>
            </a:r>
          </a:p>
          <a:p>
            <a:endParaRPr lang="en-US"/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838200" y="2667000"/>
            <a:ext cx="7408863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2014-07-07 MW6.9 Near Coast of Chiapas, Mexico</a:t>
            </a:r>
          </a:p>
          <a:p>
            <a:r>
              <a:rPr lang="en-US" dirty="0"/>
              <a:t>Get data from all _FDSN-ALL virtual network stations </a:t>
            </a:r>
          </a:p>
          <a:p>
            <a:r>
              <a:rPr lang="en-US" dirty="0"/>
              <a:t>	within 60 degrees of the epicenter</a:t>
            </a:r>
          </a:p>
          <a:p>
            <a:r>
              <a:rPr lang="en-US" dirty="0"/>
              <a:t>	BH? Channels</a:t>
            </a:r>
          </a:p>
          <a:p>
            <a:r>
              <a:rPr lang="en-US" dirty="0"/>
              <a:t>	roughly 90 minutes of data</a:t>
            </a:r>
          </a:p>
          <a:p>
            <a:r>
              <a:rPr lang="en-US" dirty="0"/>
              <a:t>		10 minutes before event of P phase</a:t>
            </a:r>
          </a:p>
          <a:p>
            <a:r>
              <a:rPr lang="en-US" dirty="0"/>
              <a:t>		80 minutes after event or P Phase</a:t>
            </a:r>
          </a:p>
          <a:p>
            <a:r>
              <a:rPr lang="en-US" dirty="0"/>
              <a:t>Get data in </a:t>
            </a:r>
          </a:p>
          <a:p>
            <a:r>
              <a:rPr lang="en-US" dirty="0"/>
              <a:t>	Full SEED format and SAC Files</a:t>
            </a:r>
          </a:p>
          <a:p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148</Words>
  <Application>Microsoft Macintosh PowerPoint</Application>
  <PresentationFormat>On-screen Show (4:3)</PresentationFormat>
  <Paragraphs>23</Paragraphs>
  <Slides>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Requesting a Standardized Data Set for the FDSN Network</vt:lpstr>
      <vt:lpstr>Get Data for ASI Workshop</vt:lpstr>
      <vt:lpstr>Slide 3</vt:lpstr>
    </vt:vector>
  </TitlesOfParts>
  <Company>IRIS Data Management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Benson</dc:creator>
  <cp:lastModifiedBy>Tim Ahern</cp:lastModifiedBy>
  <cp:revision>4</cp:revision>
  <dcterms:created xsi:type="dcterms:W3CDTF">2014-07-15T15:45:28Z</dcterms:created>
  <dcterms:modified xsi:type="dcterms:W3CDTF">2014-07-15T15:46:20Z</dcterms:modified>
</cp:coreProperties>
</file>