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35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04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2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75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32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07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26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21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41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26B3CA-889F-4FF0-A6B0-23C00097ACED}" type="datetimeFigureOut">
              <a:rPr lang="zh-TW" altLang="en-US" smtClean="0"/>
              <a:t>2015/6/18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50134F-4A5D-479D-809B-DDEE6500DCB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Introduction to the Broadband Array in Taiwan for Seismology (BATS)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 smtClean="0"/>
              <a:t>Presenter: Min-Hung Shih</a:t>
            </a:r>
          </a:p>
          <a:p>
            <a:pPr algn="r"/>
            <a:r>
              <a:rPr lang="en-US" altLang="zh-TW" dirty="0" smtClean="0"/>
              <a:t>2015/09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65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6180" y="2356703"/>
            <a:ext cx="10058400" cy="1450757"/>
          </a:xfrm>
        </p:spPr>
        <p:txBody>
          <a:bodyPr/>
          <a:lstStyle/>
          <a:p>
            <a:pPr algn="ctr"/>
            <a:r>
              <a:rPr lang="en-US" altLang="zh-TW" dirty="0" smtClean="0"/>
              <a:t>Thank you !!!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546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Broadband Array in Taiwan for Seismology</a:t>
            </a:r>
            <a:br>
              <a:rPr lang="en-US" altLang="zh-TW" dirty="0" smtClean="0"/>
            </a:br>
            <a:r>
              <a:rPr lang="en-US" altLang="zh-TW" dirty="0" smtClean="0"/>
              <a:t>(BATS)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5" y="1504313"/>
            <a:ext cx="4777705" cy="4795600"/>
          </a:xfrm>
        </p:spPr>
      </p:pic>
      <p:sp>
        <p:nvSpPr>
          <p:cNvPr id="5" name="文字方塊 4"/>
          <p:cNvSpPr txBox="1"/>
          <p:nvPr/>
        </p:nvSpPr>
        <p:spPr>
          <a:xfrm>
            <a:off x="7611432" y="2501729"/>
            <a:ext cx="20681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B</a:t>
            </a:r>
            <a:r>
              <a:rPr lang="en-US" altLang="zh-TW" sz="3200" dirty="0" smtClean="0"/>
              <a:t>roadband</a:t>
            </a:r>
          </a:p>
          <a:p>
            <a:r>
              <a:rPr lang="en-US" altLang="zh-TW" sz="3200" dirty="0" smtClean="0">
                <a:solidFill>
                  <a:srgbClr val="C00000"/>
                </a:solidFill>
              </a:rPr>
              <a:t>A</a:t>
            </a:r>
            <a:r>
              <a:rPr lang="en-US" altLang="zh-TW" sz="3200" dirty="0" smtClean="0"/>
              <a:t>rray in</a:t>
            </a:r>
          </a:p>
          <a:p>
            <a:r>
              <a:rPr lang="en-US" altLang="zh-TW" sz="3200" dirty="0" smtClean="0">
                <a:solidFill>
                  <a:srgbClr val="C00000"/>
                </a:solidFill>
              </a:rPr>
              <a:t>T</a:t>
            </a:r>
            <a:r>
              <a:rPr lang="en-US" altLang="zh-TW" sz="3200" dirty="0" smtClean="0"/>
              <a:t>aiwan for</a:t>
            </a:r>
          </a:p>
          <a:p>
            <a:r>
              <a:rPr lang="en-US" altLang="zh-TW" sz="3200" dirty="0" smtClean="0">
                <a:solidFill>
                  <a:srgbClr val="C00000"/>
                </a:solidFill>
              </a:rPr>
              <a:t>S</a:t>
            </a:r>
            <a:r>
              <a:rPr lang="en-US" altLang="zh-TW" sz="3200" dirty="0" smtClean="0"/>
              <a:t>eismology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811295" y="4866536"/>
            <a:ext cx="1868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IES:     26 stations</a:t>
            </a:r>
          </a:p>
          <a:p>
            <a:r>
              <a:rPr lang="en-US" altLang="zh-TW" dirty="0" smtClean="0"/>
              <a:t>CWB:  34 stations</a:t>
            </a:r>
          </a:p>
          <a:p>
            <a:r>
              <a:rPr lang="en-US" altLang="zh-TW" dirty="0" smtClean="0"/>
              <a:t>GSN:      1 stations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2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eismometers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83" y="1737360"/>
            <a:ext cx="7127742" cy="4821237"/>
          </a:xfrm>
        </p:spPr>
      </p:pic>
    </p:spTree>
    <p:extLst>
      <p:ext uri="{BB962C8B-B14F-4D97-AF65-F5344CB8AC3E}">
        <p14:creationId xmlns:p14="http://schemas.microsoft.com/office/powerpoint/2010/main" val="3572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36900" indent="-3136900"/>
            <a:r>
              <a:rPr lang="en-US" altLang="zh-TW" dirty="0" err="1" smtClean="0"/>
              <a:t>Datalogger</a:t>
            </a:r>
            <a:r>
              <a:rPr lang="en-US" altLang="zh-TW" dirty="0" smtClean="0"/>
              <a:t> - Q680, Q4120, Q330, and       Q330HR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23" y="1737360"/>
            <a:ext cx="8115918" cy="4884737"/>
          </a:xfrm>
        </p:spPr>
      </p:pic>
    </p:spTree>
    <p:extLst>
      <p:ext uri="{BB962C8B-B14F-4D97-AF65-F5344CB8AC3E}">
        <p14:creationId xmlns:p14="http://schemas.microsoft.com/office/powerpoint/2010/main" val="13039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BATS Real-Time System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3" y="2266152"/>
            <a:ext cx="6231575" cy="370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1" y="1996152"/>
            <a:ext cx="5630042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BATS website </a:t>
            </a:r>
            <a:r>
              <a:rPr lang="en-US" altLang="zh-TW" sz="4000" dirty="0" smtClean="0"/>
              <a:t>(http://bats.earth.sinica.edu.tw)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01" y="1818000"/>
            <a:ext cx="6657450" cy="5040000"/>
          </a:xfrm>
        </p:spPr>
      </p:pic>
    </p:spTree>
    <p:extLst>
      <p:ext uri="{BB962C8B-B14F-4D97-AF65-F5344CB8AC3E}">
        <p14:creationId xmlns:p14="http://schemas.microsoft.com/office/powerpoint/2010/main" val="149200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BATS CMT Catalog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8" y="1884772"/>
            <a:ext cx="5807115" cy="4490628"/>
          </a:xfrm>
        </p:spPr>
      </p:pic>
      <p:sp>
        <p:nvSpPr>
          <p:cNvPr id="6" name="文字方塊 5"/>
          <p:cNvSpPr txBox="1"/>
          <p:nvPr/>
        </p:nvSpPr>
        <p:spPr>
          <a:xfrm>
            <a:off x="3922005" y="4660135"/>
            <a:ext cx="300133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Date 1995-07-05~ 2015-06-18</a:t>
            </a:r>
          </a:p>
          <a:p>
            <a:r>
              <a:rPr lang="en-US" altLang="zh-TW" dirty="0" smtClean="0"/>
              <a:t>Mw: 3.0 ~ 8.0</a:t>
            </a:r>
          </a:p>
          <a:p>
            <a:r>
              <a:rPr lang="en-US" altLang="zh-TW" dirty="0" smtClean="0"/>
              <a:t>Depth: 0~ 300</a:t>
            </a:r>
          </a:p>
          <a:p>
            <a:r>
              <a:rPr lang="en-US" altLang="zh-TW" dirty="0" smtClean="0"/>
              <a:t>Latitude : 20.0 ~ 27.0</a:t>
            </a:r>
          </a:p>
          <a:p>
            <a:r>
              <a:rPr lang="en-US" altLang="zh-TW" dirty="0" smtClean="0"/>
              <a:t>Longitude: 119.0~124.0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/>
        </p:blipFill>
        <p:spPr>
          <a:xfrm>
            <a:off x="6580387" y="-165253"/>
            <a:ext cx="5134570" cy="64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1" y="634999"/>
            <a:ext cx="7220037" cy="558323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0" t="11668" r="21346" b="17778"/>
          <a:stretch/>
        </p:blipFill>
        <p:spPr>
          <a:xfrm>
            <a:off x="7054799" y="194378"/>
            <a:ext cx="3455379" cy="303608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t="11295" r="21250" b="14260"/>
          <a:stretch/>
        </p:blipFill>
        <p:spPr>
          <a:xfrm>
            <a:off x="7042099" y="3714089"/>
            <a:ext cx="3525281" cy="327289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5676900" y="2298700"/>
            <a:ext cx="736600" cy="646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76900" y="3714089"/>
            <a:ext cx="736600" cy="646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>
            <a:stCxn id="8" idx="3"/>
            <a:endCxn id="6" idx="1"/>
          </p:cNvCxnSpPr>
          <p:nvPr/>
        </p:nvCxnSpPr>
        <p:spPr>
          <a:xfrm>
            <a:off x="6413500" y="4037411"/>
            <a:ext cx="628599" cy="1313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stCxn id="7" idx="3"/>
            <a:endCxn id="5" idx="1"/>
          </p:cNvCxnSpPr>
          <p:nvPr/>
        </p:nvCxnSpPr>
        <p:spPr>
          <a:xfrm flipV="1">
            <a:off x="6413500" y="1712421"/>
            <a:ext cx="641299" cy="9096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1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392137"/>
            <a:ext cx="7590736" cy="5869218"/>
          </a:xfrm>
        </p:spPr>
      </p:pic>
    </p:spTree>
    <p:extLst>
      <p:ext uri="{BB962C8B-B14F-4D97-AF65-F5344CB8AC3E}">
        <p14:creationId xmlns:p14="http://schemas.microsoft.com/office/powerpoint/2010/main" val="102375524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</TotalTime>
  <Words>90</Words>
  <Application>Microsoft Office PowerPoint</Application>
  <PresentationFormat>寬螢幕</PresentationFormat>
  <Paragraphs>22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新細明體</vt:lpstr>
      <vt:lpstr>Calibri</vt:lpstr>
      <vt:lpstr>Calibri Light</vt:lpstr>
      <vt:lpstr>回顧</vt:lpstr>
      <vt:lpstr>Introduction to the Broadband Array in Taiwan for Seismology (BATS)</vt:lpstr>
      <vt:lpstr>Broadband Array in Taiwan for Seismology (BATS)</vt:lpstr>
      <vt:lpstr>Seismometers</vt:lpstr>
      <vt:lpstr>Datalogger - Q680, Q4120, Q330, and       Q330HR</vt:lpstr>
      <vt:lpstr>BATS Real-Time System</vt:lpstr>
      <vt:lpstr>BATS website (http://bats.earth.sinica.edu.tw)</vt:lpstr>
      <vt:lpstr>BATS CMT Catalog</vt:lpstr>
      <vt:lpstr>PowerPoint 簡報</vt:lpstr>
      <vt:lpstr>PowerPoint 簡報</vt:lpstr>
      <vt:lpstr>Thank you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Broadband Array in Taiwan for Seismology</dc:title>
  <dc:creator>MH</dc:creator>
  <cp:lastModifiedBy>MH</cp:lastModifiedBy>
  <cp:revision>12</cp:revision>
  <dcterms:created xsi:type="dcterms:W3CDTF">2015-06-18T06:47:58Z</dcterms:created>
  <dcterms:modified xsi:type="dcterms:W3CDTF">2015-06-18T08:51:31Z</dcterms:modified>
</cp:coreProperties>
</file>