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Lst>
  <p:notesMasterIdLst>
    <p:notesMasterId r:id="rId23"/>
  </p:notesMasterIdLst>
  <p:sldIdLst>
    <p:sldId id="256" r:id="rId12"/>
    <p:sldId id="257" r:id="rId13"/>
    <p:sldId id="258" r:id="rId14"/>
    <p:sldId id="259" r:id="rId15"/>
    <p:sldId id="260" r:id="rId16"/>
    <p:sldId id="261" r:id="rId17"/>
    <p:sldId id="262" r:id="rId18"/>
    <p:sldId id="263" r:id="rId19"/>
    <p:sldId id="264" r:id="rId20"/>
    <p:sldId id="265" r:id="rId21"/>
    <p:sldId id="266"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9F2"/>
    <a:srgbClr val="0073F2"/>
    <a:srgbClr val="008A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29"/>
  </p:normalViewPr>
  <p:slideViewPr>
    <p:cSldViewPr>
      <p:cViewPr varScale="1">
        <p:scale>
          <a:sx n="109" d="100"/>
          <a:sy n="109" d="100"/>
        </p:scale>
        <p:origin x="680" y="17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8" name="PlaceHolder 1"/>
          <p:cNvSpPr>
            <a:spLocks noGrp="1"/>
          </p:cNvSpPr>
          <p:nvPr>
            <p:ph type="body"/>
          </p:nvPr>
        </p:nvSpPr>
        <p:spPr>
          <a:xfrm>
            <a:off x="756000" y="5078520"/>
            <a:ext cx="6047640" cy="4811040"/>
          </a:xfrm>
          <a:prstGeom prst="rect">
            <a:avLst/>
          </a:prstGeom>
        </p:spPr>
        <p:txBody>
          <a:bodyPr lIns="0" tIns="0" rIns="0" bIns="0"/>
          <a:lstStyle/>
          <a:p>
            <a:r>
              <a:rPr lang="fr-FR" sz="2000" b="0" strike="noStrike" spc="-1">
                <a:solidFill>
                  <a:srgbClr val="000000"/>
                </a:solidFill>
                <a:uFill>
                  <a:solidFill>
                    <a:srgbClr val="FFFFFF"/>
                  </a:solidFill>
                </a:uFill>
                <a:latin typeface="Arial"/>
              </a:rPr>
              <a:t>Cliquez pour modifier le format des notes</a:t>
            </a:r>
          </a:p>
        </p:txBody>
      </p:sp>
      <p:sp>
        <p:nvSpPr>
          <p:cNvPr id="459" name="PlaceHolder 2"/>
          <p:cNvSpPr>
            <a:spLocks noGrp="1"/>
          </p:cNvSpPr>
          <p:nvPr>
            <p:ph type="hdr"/>
          </p:nvPr>
        </p:nvSpPr>
        <p:spPr>
          <a:xfrm>
            <a:off x="0" y="0"/>
            <a:ext cx="3280680" cy="534240"/>
          </a:xfrm>
          <a:prstGeom prst="rect">
            <a:avLst/>
          </a:prstGeom>
        </p:spPr>
        <p:txBody>
          <a:bodyPr lIns="0" tIns="0" rIns="0" bIns="0"/>
          <a:lstStyle/>
          <a:p>
            <a:r>
              <a:rPr lang="fr-FR" sz="1400" b="0" strike="noStrike" spc="-1">
                <a:solidFill>
                  <a:srgbClr val="000000"/>
                </a:solidFill>
                <a:uFill>
                  <a:solidFill>
                    <a:srgbClr val="FFFFFF"/>
                  </a:solidFill>
                </a:uFill>
                <a:latin typeface="Times New Roman"/>
              </a:rPr>
              <a:t>&lt;en-tête&gt;</a:t>
            </a:r>
          </a:p>
        </p:txBody>
      </p:sp>
      <p:sp>
        <p:nvSpPr>
          <p:cNvPr id="460" name="PlaceHolder 3"/>
          <p:cNvSpPr>
            <a:spLocks noGrp="1"/>
          </p:cNvSpPr>
          <p:nvPr>
            <p:ph type="dt"/>
          </p:nvPr>
        </p:nvSpPr>
        <p:spPr>
          <a:xfrm>
            <a:off x="4278960" y="0"/>
            <a:ext cx="3280680" cy="534240"/>
          </a:xfrm>
          <a:prstGeom prst="rect">
            <a:avLst/>
          </a:prstGeom>
        </p:spPr>
        <p:txBody>
          <a:bodyPr lIns="0" tIns="0" rIns="0" bIns="0"/>
          <a:lstStyle/>
          <a:p>
            <a:pPr algn="r"/>
            <a:r>
              <a:rPr lang="fr-FR" sz="1400" b="0" strike="noStrike" spc="-1">
                <a:solidFill>
                  <a:srgbClr val="000000"/>
                </a:solidFill>
                <a:uFill>
                  <a:solidFill>
                    <a:srgbClr val="FFFFFF"/>
                  </a:solidFill>
                </a:uFill>
                <a:latin typeface="Times New Roman"/>
              </a:rPr>
              <a:t>&lt;date/heure&gt;</a:t>
            </a:r>
          </a:p>
        </p:txBody>
      </p:sp>
      <p:sp>
        <p:nvSpPr>
          <p:cNvPr id="461" name="PlaceHolder 4"/>
          <p:cNvSpPr>
            <a:spLocks noGrp="1"/>
          </p:cNvSpPr>
          <p:nvPr>
            <p:ph type="ftr"/>
          </p:nvPr>
        </p:nvSpPr>
        <p:spPr>
          <a:xfrm>
            <a:off x="0" y="10157400"/>
            <a:ext cx="3280680" cy="534240"/>
          </a:xfrm>
          <a:prstGeom prst="rect">
            <a:avLst/>
          </a:prstGeom>
        </p:spPr>
        <p:txBody>
          <a:bodyPr lIns="0" tIns="0" rIns="0" bIns="0" anchor="b"/>
          <a:lstStyle/>
          <a:p>
            <a:r>
              <a:rPr lang="fr-FR" sz="1400" b="0" strike="noStrike" spc="-1">
                <a:solidFill>
                  <a:srgbClr val="000000"/>
                </a:solidFill>
                <a:uFill>
                  <a:solidFill>
                    <a:srgbClr val="FFFFFF"/>
                  </a:solidFill>
                </a:uFill>
                <a:latin typeface="Times New Roman"/>
              </a:rPr>
              <a:t>&lt;pied de page&gt;</a:t>
            </a:r>
          </a:p>
        </p:txBody>
      </p:sp>
      <p:sp>
        <p:nvSpPr>
          <p:cNvPr id="462" name="PlaceHolder 5"/>
          <p:cNvSpPr>
            <a:spLocks noGrp="1"/>
          </p:cNvSpPr>
          <p:nvPr>
            <p:ph type="sldNum"/>
          </p:nvPr>
        </p:nvSpPr>
        <p:spPr>
          <a:xfrm>
            <a:off x="4278960" y="10157400"/>
            <a:ext cx="3280680" cy="534240"/>
          </a:xfrm>
          <a:prstGeom prst="rect">
            <a:avLst/>
          </a:prstGeom>
        </p:spPr>
        <p:txBody>
          <a:bodyPr lIns="0" tIns="0" rIns="0" bIns="0" anchor="b"/>
          <a:lstStyle/>
          <a:p>
            <a:pPr algn="r"/>
            <a:fld id="{05468D3E-6AB6-4694-8CAA-C09ABF22EDEA}" type="slidenum">
              <a:rPr lang="fr-FR" sz="1400" b="0" strike="noStrike" spc="-1">
                <a:solidFill>
                  <a:srgbClr val="000000"/>
                </a:solidFill>
                <a:uFill>
                  <a:solidFill>
                    <a:srgbClr val="FFFFFF"/>
                  </a:solidFill>
                </a:uFill>
                <a:latin typeface="Times New Roman"/>
              </a:rPr>
              <a:pPr algn="r"/>
              <a:t>‹#›</a:t>
            </a:fld>
            <a:endParaRPr lang="fr-FR"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CustomShape 1"/>
          <p:cNvSpPr/>
          <p:nvPr/>
        </p:nvSpPr>
        <p:spPr>
          <a:xfrm>
            <a:off x="914400" y="4343400"/>
            <a:ext cx="50288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0" name="PlaceHolder 2"/>
          <p:cNvSpPr>
            <a:spLocks noGrp="1"/>
          </p:cNvSpPr>
          <p:nvPr>
            <p:ph type="body"/>
          </p:nvPr>
        </p:nvSpPr>
        <p:spPr>
          <a:xfrm>
            <a:off x="609480" y="160452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1" name="PlaceHolder 3"/>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5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51"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52" name="PlaceHolder 3"/>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5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54"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5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56"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57" name="PlaceHolder 3"/>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58" name="PlaceHolder 4"/>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60"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61"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62"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64"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65"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66" name="PlaceHolder 4"/>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6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68" name="PlaceHolder 2"/>
          <p:cNvSpPr>
            <a:spLocks noGrp="1"/>
          </p:cNvSpPr>
          <p:nvPr>
            <p:ph type="body"/>
          </p:nvPr>
        </p:nvSpPr>
        <p:spPr>
          <a:xfrm>
            <a:off x="609480" y="160452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69" name="PlaceHolder 3"/>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71"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72"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73"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74" name="PlaceHolder 5"/>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76"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77" name="PlaceHolder 3"/>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pic>
        <p:nvPicPr>
          <p:cNvPr id="378" name="Image 377"/>
          <p:cNvPicPr/>
          <p:nvPr/>
        </p:nvPicPr>
        <p:blipFill>
          <a:blip r:embed="rId2"/>
          <a:stretch/>
        </p:blipFill>
        <p:spPr>
          <a:xfrm>
            <a:off x="3602880" y="1604520"/>
            <a:ext cx="4984920" cy="3977280"/>
          </a:xfrm>
          <a:prstGeom prst="rect">
            <a:avLst/>
          </a:prstGeom>
          <a:ln>
            <a:noFill/>
          </a:ln>
        </p:spPr>
      </p:pic>
      <p:pic>
        <p:nvPicPr>
          <p:cNvPr id="379" name="Image 378"/>
          <p:cNvPicPr/>
          <p:nvPr/>
        </p:nvPicPr>
        <p:blipFill>
          <a:blip r:embed="rId2"/>
          <a:stretch/>
        </p:blipFill>
        <p:spPr>
          <a:xfrm>
            <a:off x="3602880" y="1604520"/>
            <a:ext cx="4984920" cy="3977280"/>
          </a:xfrm>
          <a:prstGeom prst="rect">
            <a:avLst/>
          </a:prstGeom>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3"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4"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5"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6" name="PlaceHolder 5"/>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86"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88"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8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90"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91" name="PlaceHolder 3"/>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9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93"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9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95"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96" name="PlaceHolder 3"/>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97" name="PlaceHolder 4"/>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9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99"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00"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01"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0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03"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04"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05" name="PlaceHolder 4"/>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0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07" name="PlaceHolder 2"/>
          <p:cNvSpPr>
            <a:spLocks noGrp="1"/>
          </p:cNvSpPr>
          <p:nvPr>
            <p:ph type="body"/>
          </p:nvPr>
        </p:nvSpPr>
        <p:spPr>
          <a:xfrm>
            <a:off x="609480" y="160452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08" name="PlaceHolder 3"/>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0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10"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11"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12"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13" name="PlaceHolder 5"/>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8"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9" name="PlaceHolder 3"/>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pic>
        <p:nvPicPr>
          <p:cNvPr id="40" name="Image 39"/>
          <p:cNvPicPr/>
          <p:nvPr/>
        </p:nvPicPr>
        <p:blipFill>
          <a:blip r:embed="rId2"/>
          <a:stretch/>
        </p:blipFill>
        <p:spPr>
          <a:xfrm>
            <a:off x="3602880" y="1604520"/>
            <a:ext cx="4984920" cy="3977280"/>
          </a:xfrm>
          <a:prstGeom prst="rect">
            <a:avLst/>
          </a:prstGeom>
          <a:ln>
            <a:noFill/>
          </a:ln>
        </p:spPr>
      </p:pic>
      <p:pic>
        <p:nvPicPr>
          <p:cNvPr id="41" name="Image 40"/>
          <p:cNvPicPr/>
          <p:nvPr/>
        </p:nvPicPr>
        <p:blipFill>
          <a:blip r:embed="rId2"/>
          <a:stretch/>
        </p:blipFill>
        <p:spPr>
          <a:xfrm>
            <a:off x="3602880" y="1604520"/>
            <a:ext cx="4984920" cy="3977280"/>
          </a:xfrm>
          <a:prstGeom prst="rect">
            <a:avLst/>
          </a:prstGeom>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1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15"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16" name="PlaceHolder 3"/>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pic>
        <p:nvPicPr>
          <p:cNvPr id="417" name="Image 416"/>
          <p:cNvPicPr/>
          <p:nvPr/>
        </p:nvPicPr>
        <p:blipFill>
          <a:blip r:embed="rId2"/>
          <a:stretch/>
        </p:blipFill>
        <p:spPr>
          <a:xfrm>
            <a:off x="3602880" y="1604520"/>
            <a:ext cx="4984920" cy="3977280"/>
          </a:xfrm>
          <a:prstGeom prst="rect">
            <a:avLst/>
          </a:prstGeom>
          <a:ln>
            <a:noFill/>
          </a:ln>
        </p:spPr>
      </p:pic>
      <p:pic>
        <p:nvPicPr>
          <p:cNvPr id="418" name="Image 417"/>
          <p:cNvPicPr/>
          <p:nvPr/>
        </p:nvPicPr>
        <p:blipFill>
          <a:blip r:embed="rId2"/>
          <a:stretch/>
        </p:blipFill>
        <p:spPr>
          <a:xfrm>
            <a:off x="3602880" y="1604520"/>
            <a:ext cx="4984920" cy="3977280"/>
          </a:xfrm>
          <a:prstGeom prst="rect">
            <a:avLst/>
          </a:prstGeom>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25"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27"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29"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30" name="PlaceHolder 3"/>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32"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3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34"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35" name="PlaceHolder 3"/>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36" name="PlaceHolder 4"/>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3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38"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39"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40"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4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42"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43"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44" name="PlaceHolder 4"/>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4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46" name="PlaceHolder 2"/>
          <p:cNvSpPr>
            <a:spLocks noGrp="1"/>
          </p:cNvSpPr>
          <p:nvPr>
            <p:ph type="body"/>
          </p:nvPr>
        </p:nvSpPr>
        <p:spPr>
          <a:xfrm>
            <a:off x="609480" y="160452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47" name="PlaceHolder 3"/>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49"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50"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51"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52" name="PlaceHolder 5"/>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5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54"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55" name="PlaceHolder 3"/>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pic>
        <p:nvPicPr>
          <p:cNvPr id="456" name="Image 455"/>
          <p:cNvPicPr/>
          <p:nvPr/>
        </p:nvPicPr>
        <p:blipFill>
          <a:blip r:embed="rId2"/>
          <a:stretch/>
        </p:blipFill>
        <p:spPr>
          <a:xfrm>
            <a:off x="3602880" y="1604520"/>
            <a:ext cx="4984920" cy="3977280"/>
          </a:xfrm>
          <a:prstGeom prst="rect">
            <a:avLst/>
          </a:prstGeom>
          <a:ln>
            <a:noFill/>
          </a:ln>
        </p:spPr>
      </p:pic>
      <p:pic>
        <p:nvPicPr>
          <p:cNvPr id="457" name="Image 456"/>
          <p:cNvPicPr/>
          <p:nvPr/>
        </p:nvPicPr>
        <p:blipFill>
          <a:blip r:embed="rId2"/>
          <a:stretch/>
        </p:blipFill>
        <p:spPr>
          <a:xfrm>
            <a:off x="3602880" y="1604520"/>
            <a:ext cx="4984920" cy="3977280"/>
          </a:xfrm>
          <a:prstGeom prst="rect">
            <a:avLst/>
          </a:prstGeom>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51"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53"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55"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56" name="PlaceHolder 3"/>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60"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61" name="PlaceHolder 3"/>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62" name="PlaceHolder 4"/>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9"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64"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65"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66"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68"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69"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70" name="PlaceHolder 4"/>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72" name="PlaceHolder 2"/>
          <p:cNvSpPr>
            <a:spLocks noGrp="1"/>
          </p:cNvSpPr>
          <p:nvPr>
            <p:ph type="body"/>
          </p:nvPr>
        </p:nvSpPr>
        <p:spPr>
          <a:xfrm>
            <a:off x="609480" y="160452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73" name="PlaceHolder 3"/>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75"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76"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77"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78" name="PlaceHolder 5"/>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80"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81" name="PlaceHolder 3"/>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pic>
        <p:nvPicPr>
          <p:cNvPr id="82" name="Image 81"/>
          <p:cNvPicPr/>
          <p:nvPr/>
        </p:nvPicPr>
        <p:blipFill>
          <a:blip r:embed="rId2"/>
          <a:stretch/>
        </p:blipFill>
        <p:spPr>
          <a:xfrm>
            <a:off x="3602880" y="1604520"/>
            <a:ext cx="4984920" cy="3977280"/>
          </a:xfrm>
          <a:prstGeom prst="rect">
            <a:avLst/>
          </a:prstGeom>
          <a:ln>
            <a:noFill/>
          </a:ln>
        </p:spPr>
      </p:pic>
      <p:pic>
        <p:nvPicPr>
          <p:cNvPr id="83" name="Image 82"/>
          <p:cNvPicPr/>
          <p:nvPr/>
        </p:nvPicPr>
        <p:blipFill>
          <a:blip r:embed="rId2"/>
          <a:stretch/>
        </p:blipFill>
        <p:spPr>
          <a:xfrm>
            <a:off x="3602880" y="1604520"/>
            <a:ext cx="4984920" cy="39772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9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95"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97"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98" name="PlaceHolder 3"/>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1"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02"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03" name="PlaceHolder 3"/>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04" name="PlaceHolder 4"/>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06"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07"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08"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10"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11"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12" name="PlaceHolder 4"/>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14" name="PlaceHolder 2"/>
          <p:cNvSpPr>
            <a:spLocks noGrp="1"/>
          </p:cNvSpPr>
          <p:nvPr>
            <p:ph type="body"/>
          </p:nvPr>
        </p:nvSpPr>
        <p:spPr>
          <a:xfrm>
            <a:off x="609480" y="160452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15" name="PlaceHolder 3"/>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17"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18"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19"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20" name="PlaceHolder 5"/>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22"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23" name="PlaceHolder 3"/>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pic>
        <p:nvPicPr>
          <p:cNvPr id="124" name="Image 123"/>
          <p:cNvPicPr/>
          <p:nvPr/>
        </p:nvPicPr>
        <p:blipFill>
          <a:blip r:embed="rId2"/>
          <a:stretch/>
        </p:blipFill>
        <p:spPr>
          <a:xfrm>
            <a:off x="3602880" y="1604520"/>
            <a:ext cx="4984920" cy="3977280"/>
          </a:xfrm>
          <a:prstGeom prst="rect">
            <a:avLst/>
          </a:prstGeom>
          <a:ln>
            <a:noFill/>
          </a:ln>
        </p:spPr>
      </p:pic>
      <p:pic>
        <p:nvPicPr>
          <p:cNvPr id="125" name="Image 124"/>
          <p:cNvPicPr/>
          <p:nvPr/>
        </p:nvPicPr>
        <p:blipFill>
          <a:blip r:embed="rId2"/>
          <a:stretch/>
        </p:blipFill>
        <p:spPr>
          <a:xfrm>
            <a:off x="3602880" y="1604520"/>
            <a:ext cx="4984920" cy="397728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35"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37"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3"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4" name="PlaceHolder 3"/>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39"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40" name="PlaceHolder 3"/>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2"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44"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45" name="PlaceHolder 3"/>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46" name="PlaceHolder 4"/>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48"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49"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50"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52"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53"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54" name="PlaceHolder 4"/>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56" name="PlaceHolder 2"/>
          <p:cNvSpPr>
            <a:spLocks noGrp="1"/>
          </p:cNvSpPr>
          <p:nvPr>
            <p:ph type="body"/>
          </p:nvPr>
        </p:nvSpPr>
        <p:spPr>
          <a:xfrm>
            <a:off x="609480" y="160452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57" name="PlaceHolder 3"/>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59"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60"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61"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62" name="PlaceHolder 5"/>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64"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65" name="PlaceHolder 3"/>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pic>
        <p:nvPicPr>
          <p:cNvPr id="166" name="Image 165"/>
          <p:cNvPicPr/>
          <p:nvPr/>
        </p:nvPicPr>
        <p:blipFill>
          <a:blip r:embed="rId2"/>
          <a:stretch/>
        </p:blipFill>
        <p:spPr>
          <a:xfrm>
            <a:off x="3602880" y="1604520"/>
            <a:ext cx="4984920" cy="3977280"/>
          </a:xfrm>
          <a:prstGeom prst="rect">
            <a:avLst/>
          </a:prstGeom>
          <a:ln>
            <a:noFill/>
          </a:ln>
        </p:spPr>
      </p:pic>
      <p:pic>
        <p:nvPicPr>
          <p:cNvPr id="167" name="Image 166"/>
          <p:cNvPicPr/>
          <p:nvPr/>
        </p:nvPicPr>
        <p:blipFill>
          <a:blip r:embed="rId2"/>
          <a:stretch/>
        </p:blipFill>
        <p:spPr>
          <a:xfrm>
            <a:off x="3602880" y="1604520"/>
            <a:ext cx="4984920" cy="3977280"/>
          </a:xfrm>
          <a:prstGeom prst="rect">
            <a:avLst/>
          </a:prstGeom>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77"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79"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81"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82" name="PlaceHolder 3"/>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4"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86"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87" name="PlaceHolder 3"/>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88" name="PlaceHolder 4"/>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90"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91"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92"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94"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95"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96" name="PlaceHolder 4"/>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98" name="PlaceHolder 2"/>
          <p:cNvSpPr>
            <a:spLocks noGrp="1"/>
          </p:cNvSpPr>
          <p:nvPr>
            <p:ph type="body"/>
          </p:nvPr>
        </p:nvSpPr>
        <p:spPr>
          <a:xfrm>
            <a:off x="609480" y="160452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99" name="PlaceHolder 3"/>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01"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02"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03"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04" name="PlaceHolder 5"/>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06"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07" name="PlaceHolder 3"/>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pic>
        <p:nvPicPr>
          <p:cNvPr id="208" name="Image 207"/>
          <p:cNvPicPr/>
          <p:nvPr/>
        </p:nvPicPr>
        <p:blipFill>
          <a:blip r:embed="rId2"/>
          <a:stretch/>
        </p:blipFill>
        <p:spPr>
          <a:xfrm>
            <a:off x="3602880" y="1604520"/>
            <a:ext cx="4984920" cy="3977280"/>
          </a:xfrm>
          <a:prstGeom prst="rect">
            <a:avLst/>
          </a:prstGeom>
          <a:ln>
            <a:noFill/>
          </a:ln>
        </p:spPr>
      </p:pic>
      <p:pic>
        <p:nvPicPr>
          <p:cNvPr id="209" name="Image 208"/>
          <p:cNvPicPr/>
          <p:nvPr/>
        </p:nvPicPr>
        <p:blipFill>
          <a:blip r:embed="rId2"/>
          <a:stretch/>
        </p:blipFill>
        <p:spPr>
          <a:xfrm>
            <a:off x="3602880" y="1604520"/>
            <a:ext cx="4984920" cy="3977280"/>
          </a:xfrm>
          <a:prstGeom prst="rect">
            <a:avLst/>
          </a:prstGeom>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2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21"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23"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25"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26" name="PlaceHolder 3"/>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28"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30"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31" name="PlaceHolder 3"/>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32" name="PlaceHolder 4"/>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34"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35"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36"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38"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39"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40" name="PlaceHolder 4"/>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8"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9" name="PlaceHolder 3"/>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0" name="PlaceHolder 4"/>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42" name="PlaceHolder 2"/>
          <p:cNvSpPr>
            <a:spLocks noGrp="1"/>
          </p:cNvSpPr>
          <p:nvPr>
            <p:ph type="body"/>
          </p:nvPr>
        </p:nvSpPr>
        <p:spPr>
          <a:xfrm>
            <a:off x="609480" y="160452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43" name="PlaceHolder 3"/>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45"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46"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47"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48" name="PlaceHolder 5"/>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50"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51" name="PlaceHolder 3"/>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pic>
        <p:nvPicPr>
          <p:cNvPr id="252" name="Image 251"/>
          <p:cNvPicPr/>
          <p:nvPr/>
        </p:nvPicPr>
        <p:blipFill>
          <a:blip r:embed="rId2"/>
          <a:stretch/>
        </p:blipFill>
        <p:spPr>
          <a:xfrm>
            <a:off x="3602880" y="1604520"/>
            <a:ext cx="4984920" cy="3977280"/>
          </a:xfrm>
          <a:prstGeom prst="rect">
            <a:avLst/>
          </a:prstGeom>
          <a:ln>
            <a:noFill/>
          </a:ln>
        </p:spPr>
      </p:pic>
      <p:pic>
        <p:nvPicPr>
          <p:cNvPr id="253" name="Image 252"/>
          <p:cNvPicPr/>
          <p:nvPr/>
        </p:nvPicPr>
        <p:blipFill>
          <a:blip r:embed="rId2"/>
          <a:stretch/>
        </p:blipFill>
        <p:spPr>
          <a:xfrm>
            <a:off x="3602880" y="1604520"/>
            <a:ext cx="4984920" cy="3977280"/>
          </a:xfrm>
          <a:prstGeom prst="rect">
            <a:avLst/>
          </a:prstGeom>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65"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67"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69"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70" name="PlaceHolder 3"/>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7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72"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74"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75" name="PlaceHolder 3"/>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76" name="PlaceHolder 4"/>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2"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3"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4"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78"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79"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80"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82"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83"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84" name="PlaceHolder 4"/>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86" name="PlaceHolder 2"/>
          <p:cNvSpPr>
            <a:spLocks noGrp="1"/>
          </p:cNvSpPr>
          <p:nvPr>
            <p:ph type="body"/>
          </p:nvPr>
        </p:nvSpPr>
        <p:spPr>
          <a:xfrm>
            <a:off x="609480" y="160452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87" name="PlaceHolder 3"/>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89"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90"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91"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92" name="PlaceHolder 5"/>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94"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95" name="PlaceHolder 3"/>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pic>
        <p:nvPicPr>
          <p:cNvPr id="296" name="Image 295"/>
          <p:cNvPicPr/>
          <p:nvPr/>
        </p:nvPicPr>
        <p:blipFill>
          <a:blip r:embed="rId2"/>
          <a:stretch/>
        </p:blipFill>
        <p:spPr>
          <a:xfrm>
            <a:off x="3602880" y="1604520"/>
            <a:ext cx="4984920" cy="3977280"/>
          </a:xfrm>
          <a:prstGeom prst="rect">
            <a:avLst/>
          </a:prstGeom>
          <a:ln>
            <a:noFill/>
          </a:ln>
        </p:spPr>
      </p:pic>
      <p:pic>
        <p:nvPicPr>
          <p:cNvPr id="297" name="Image 296"/>
          <p:cNvPicPr/>
          <p:nvPr/>
        </p:nvPicPr>
        <p:blipFill>
          <a:blip r:embed="rId2"/>
          <a:stretch/>
        </p:blipFill>
        <p:spPr>
          <a:xfrm>
            <a:off x="3602880" y="1604520"/>
            <a:ext cx="4984920" cy="3977280"/>
          </a:xfrm>
          <a:prstGeom prst="rect">
            <a:avLst/>
          </a:prstGeom>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0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07"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09"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1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11"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12" name="PlaceHolder 3"/>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1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6"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7"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8" name="PlaceHolder 4"/>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14"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16"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17" name="PlaceHolder 3"/>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18" name="PlaceHolder 4"/>
          <p:cNvSpPr>
            <a:spLocks noGrp="1"/>
          </p:cNvSpPr>
          <p:nvPr>
            <p:ph type="body"/>
          </p:nvPr>
        </p:nvSpPr>
        <p:spPr>
          <a:xfrm>
            <a:off x="623196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20" name="PlaceHolder 2"/>
          <p:cNvSpPr>
            <a:spLocks noGrp="1"/>
          </p:cNvSpPr>
          <p:nvPr>
            <p:ph type="body"/>
          </p:nvPr>
        </p:nvSpPr>
        <p:spPr>
          <a:xfrm>
            <a:off x="609480" y="1604520"/>
            <a:ext cx="535428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21"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22"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24"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25"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26" name="PlaceHolder 4"/>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28" name="PlaceHolder 2"/>
          <p:cNvSpPr>
            <a:spLocks noGrp="1"/>
          </p:cNvSpPr>
          <p:nvPr>
            <p:ph type="body"/>
          </p:nvPr>
        </p:nvSpPr>
        <p:spPr>
          <a:xfrm>
            <a:off x="609480" y="160452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29" name="PlaceHolder 3"/>
          <p:cNvSpPr>
            <a:spLocks noGrp="1"/>
          </p:cNvSpPr>
          <p:nvPr>
            <p:ph type="body"/>
          </p:nvPr>
        </p:nvSpPr>
        <p:spPr>
          <a:xfrm>
            <a:off x="609480" y="3682080"/>
            <a:ext cx="1097244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31" name="PlaceHolder 2"/>
          <p:cNvSpPr>
            <a:spLocks noGrp="1"/>
          </p:cNvSpPr>
          <p:nvPr>
            <p:ph type="body"/>
          </p:nvPr>
        </p:nvSpPr>
        <p:spPr>
          <a:xfrm>
            <a:off x="60948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32" name="PlaceHolder 3"/>
          <p:cNvSpPr>
            <a:spLocks noGrp="1"/>
          </p:cNvSpPr>
          <p:nvPr>
            <p:ph type="body"/>
          </p:nvPr>
        </p:nvSpPr>
        <p:spPr>
          <a:xfrm>
            <a:off x="6231960" y="160452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33" name="PlaceHolder 4"/>
          <p:cNvSpPr>
            <a:spLocks noGrp="1"/>
          </p:cNvSpPr>
          <p:nvPr>
            <p:ph type="body"/>
          </p:nvPr>
        </p:nvSpPr>
        <p:spPr>
          <a:xfrm>
            <a:off x="623196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34" name="PlaceHolder 5"/>
          <p:cNvSpPr>
            <a:spLocks noGrp="1"/>
          </p:cNvSpPr>
          <p:nvPr>
            <p:ph type="body"/>
          </p:nvPr>
        </p:nvSpPr>
        <p:spPr>
          <a:xfrm>
            <a:off x="609480" y="3682080"/>
            <a:ext cx="5354280" cy="189684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36"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37" name="PlaceHolder 3"/>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pic>
        <p:nvPicPr>
          <p:cNvPr id="338" name="Image 337"/>
          <p:cNvPicPr/>
          <p:nvPr/>
        </p:nvPicPr>
        <p:blipFill>
          <a:blip r:embed="rId2"/>
          <a:stretch/>
        </p:blipFill>
        <p:spPr>
          <a:xfrm>
            <a:off x="3602880" y="1604520"/>
            <a:ext cx="4984920" cy="3977280"/>
          </a:xfrm>
          <a:prstGeom prst="rect">
            <a:avLst/>
          </a:prstGeom>
          <a:ln>
            <a:noFill/>
          </a:ln>
        </p:spPr>
      </p:pic>
      <p:pic>
        <p:nvPicPr>
          <p:cNvPr id="339" name="Image 338"/>
          <p:cNvPicPr/>
          <p:nvPr/>
        </p:nvPicPr>
        <p:blipFill>
          <a:blip r:embed="rId2"/>
          <a:stretch/>
        </p:blipFill>
        <p:spPr>
          <a:xfrm>
            <a:off x="3602880" y="1604520"/>
            <a:ext cx="4984920" cy="3977280"/>
          </a:xfrm>
          <a:prstGeom prst="rect">
            <a:avLst/>
          </a:prstGeom>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4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47"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49" name="PlaceHolder 2"/>
          <p:cNvSpPr>
            <a:spLocks noGrp="1"/>
          </p:cNvSpPr>
          <p:nvPr>
            <p:ph type="body"/>
          </p:nvPr>
        </p:nvSpPr>
        <p:spPr>
          <a:xfrm>
            <a:off x="609480" y="1604520"/>
            <a:ext cx="10972440" cy="3977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slideLayout" Target="../slideLayouts/slideLayout120.xml"/><Relationship Id="rId13" Type="http://schemas.openxmlformats.org/officeDocument/2006/relationships/theme" Target="../theme/theme10.xml"/><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slideLayout" Target="../slideLayouts/slideLayout132.xml"/><Relationship Id="rId13" Type="http://schemas.openxmlformats.org/officeDocument/2006/relationships/theme" Target="../theme/theme11.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theme" Target="../theme/theme7.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theme" Target="../theme/theme8.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theme" Target="../theme/theme9.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pic>
        <p:nvPicPr>
          <p:cNvPr id="8" name="Picture 7"/>
          <p:cNvPicPr/>
          <p:nvPr/>
        </p:nvPicPr>
        <p:blipFill>
          <a:blip r:embed="rId15"/>
          <a:srcRect l="3610"/>
          <a:stretch/>
        </p:blipFill>
        <p:spPr>
          <a:xfrm>
            <a:off x="0" y="2669760"/>
            <a:ext cx="4035960" cy="4187160"/>
          </a:xfrm>
          <a:prstGeom prst="rect">
            <a:avLst/>
          </a:prstGeom>
          <a:ln>
            <a:noFill/>
          </a:ln>
        </p:spPr>
      </p:pic>
      <p:pic>
        <p:nvPicPr>
          <p:cNvPr id="9" name="Picture 6"/>
          <p:cNvPicPr/>
          <p:nvPr/>
        </p:nvPicPr>
        <p:blipFill>
          <a:blip r:embed="rId16"/>
          <a:srcRect l="35647"/>
          <a:stretch/>
        </p:blipFill>
        <p:spPr>
          <a:xfrm>
            <a:off x="0" y="2892240"/>
            <a:ext cx="1521360" cy="2364480"/>
          </a:xfrm>
          <a:prstGeom prst="rect">
            <a:avLst/>
          </a:prstGeom>
          <a:ln>
            <a:noFill/>
          </a:ln>
        </p:spPr>
      </p:pic>
      <p:sp>
        <p:nvSpPr>
          <p:cNvPr id="2" name="CustomShape 1"/>
          <p:cNvSpPr/>
          <p:nvPr/>
        </p:nvSpPr>
        <p:spPr>
          <a:xfrm>
            <a:off x="8609040" y="1676520"/>
            <a:ext cx="2818440" cy="2818440"/>
          </a:xfrm>
          <a:prstGeom prst="ellipse">
            <a:avLst/>
          </a:prstGeom>
          <a:gradFill>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lin ang="0"/>
          </a:gra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3" name="Picture 8"/>
          <p:cNvPicPr/>
          <p:nvPr/>
        </p:nvPicPr>
        <p:blipFill>
          <a:blip r:embed="rId17"/>
          <a:srcRect t="28812"/>
          <a:stretch/>
        </p:blipFill>
        <p:spPr>
          <a:xfrm>
            <a:off x="7999560" y="0"/>
            <a:ext cx="1602360" cy="1140480"/>
          </a:xfrm>
          <a:prstGeom prst="rect">
            <a:avLst/>
          </a:prstGeom>
          <a:ln>
            <a:noFill/>
          </a:ln>
        </p:spPr>
      </p:pic>
      <p:pic>
        <p:nvPicPr>
          <p:cNvPr id="4" name="Picture 9"/>
          <p:cNvPicPr/>
          <p:nvPr/>
        </p:nvPicPr>
        <p:blipFill>
          <a:blip r:embed="rId18"/>
          <a:srcRect b="23333"/>
          <a:stretch/>
        </p:blipFill>
        <p:spPr>
          <a:xfrm>
            <a:off x="8609040" y="6095880"/>
            <a:ext cx="992520" cy="761040"/>
          </a:xfrm>
          <a:prstGeom prst="rect">
            <a:avLst/>
          </a:prstGeom>
          <a:ln>
            <a:noFill/>
          </a:ln>
        </p:spPr>
      </p:pic>
      <p:sp>
        <p:nvSpPr>
          <p:cNvPr id="5" name="CustomShape 2"/>
          <p:cNvSpPr/>
          <p:nvPr/>
        </p:nvSpPr>
        <p:spPr>
          <a:xfrm>
            <a:off x="10437840" y="0"/>
            <a:ext cx="684720" cy="1141920"/>
          </a:xfrm>
          <a:prstGeom prst="rect">
            <a:avLst/>
          </a:prstGeom>
          <a:solidFill>
            <a:schemeClr val="accent1"/>
          </a:soli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6" name="PlaceHolder 3"/>
          <p:cNvSpPr>
            <a:spLocks noGrp="1"/>
          </p:cNvSpPr>
          <p:nvPr>
            <p:ph type="title"/>
          </p:nvPr>
        </p:nvSpPr>
        <p:spPr>
          <a:xfrm>
            <a:off x="609480" y="273600"/>
            <a:ext cx="10972080" cy="1144440"/>
          </a:xfrm>
          <a:prstGeom prst="rect">
            <a:avLst/>
          </a:prstGeom>
        </p:spPr>
        <p:txBody>
          <a:bodyPr lIns="0" tIns="0" rIns="0" bIns="0" anchor="ctr"/>
          <a:lstStyle/>
          <a:p>
            <a:r>
              <a:rPr lang="fr-FR" sz="1800" b="0" strike="noStrike" spc="-1">
                <a:solidFill>
                  <a:srgbClr val="000000"/>
                </a:solidFill>
                <a:uFill>
                  <a:solidFill>
                    <a:srgbClr val="FFFFFF"/>
                  </a:solidFill>
                </a:uFill>
                <a:latin typeface="Arial"/>
              </a:rPr>
              <a:t>Cliquez pour éditer le format du texte-titre</a:t>
            </a:r>
          </a:p>
        </p:txBody>
      </p:sp>
      <p:sp>
        <p:nvSpPr>
          <p:cNvPr id="7" name="PlaceHolder 4"/>
          <p:cNvSpPr>
            <a:spLocks noGrp="1"/>
          </p:cNvSpPr>
          <p:nvPr>
            <p:ph type="body"/>
          </p:nvPr>
        </p:nvSpPr>
        <p:spPr>
          <a:xfrm>
            <a:off x="609480" y="1604520"/>
            <a:ext cx="10972080" cy="3976920"/>
          </a:xfrm>
          <a:prstGeom prst="rect">
            <a:avLst/>
          </a:prstGeom>
        </p:spPr>
        <p:txBody>
          <a:bodyPr lIns="0" tIns="0" rIns="0" bIns="0"/>
          <a:lstStyle/>
          <a:p>
            <a:pPr marL="432000" indent="-324000">
              <a:buClr>
                <a:srgbClr val="000000"/>
              </a:buClr>
              <a:buSzPct val="45000"/>
              <a:buFont typeface="Wingdings" charset="2"/>
              <a:buChar char=""/>
            </a:pPr>
            <a:r>
              <a:rPr lang="fr-FR" sz="1800" b="0" strike="noStrike" spc="-1">
                <a:solidFill>
                  <a:srgbClr val="000000"/>
                </a:solidFill>
                <a:uFill>
                  <a:solidFill>
                    <a:srgbClr val="FFFFFF"/>
                  </a:solidFill>
                </a:uFill>
                <a:latin typeface="Arial"/>
              </a:rPr>
              <a:t>Cliquez pour éditer le format du plan de texte</a:t>
            </a:r>
          </a:p>
          <a:p>
            <a:pPr marL="864000" lvl="1" indent="-324000">
              <a:buClr>
                <a:srgbClr val="000000"/>
              </a:buClr>
              <a:buSzPct val="75000"/>
              <a:buFont typeface="Symbol" charset="2"/>
              <a:buChar char=""/>
            </a:pPr>
            <a:r>
              <a:rPr lang="fr-FR" sz="1800" b="0" strike="noStrike" spc="-1">
                <a:solidFill>
                  <a:srgbClr val="000000"/>
                </a:solidFill>
                <a:uFill>
                  <a:solidFill>
                    <a:srgbClr val="FFFFFF"/>
                  </a:solidFill>
                </a:uFill>
                <a:latin typeface="Arial"/>
              </a:rPr>
              <a:t>Second niveau de plan</a:t>
            </a:r>
          </a:p>
          <a:p>
            <a:pPr marL="1296000" lvl="2" indent="-288000">
              <a:buClr>
                <a:srgbClr val="000000"/>
              </a:buClr>
              <a:buSzPct val="45000"/>
              <a:buFont typeface="Wingdings" charset="2"/>
              <a:buChar char=""/>
            </a:pPr>
            <a:r>
              <a:rPr lang="fr-FR" sz="1800" b="0" strike="noStrike" spc="-1">
                <a:solidFill>
                  <a:srgbClr val="000000"/>
                </a:solidFill>
                <a:uFill>
                  <a:solidFill>
                    <a:srgbClr val="FFFFFF"/>
                  </a:solidFill>
                </a:uFill>
                <a:latin typeface="Arial"/>
              </a:rPr>
              <a:t>Troisième niveau de plan</a:t>
            </a:r>
          </a:p>
          <a:p>
            <a:pPr marL="1728000" lvl="3" indent="-216000">
              <a:buClr>
                <a:srgbClr val="000000"/>
              </a:buClr>
              <a:buSzPct val="75000"/>
              <a:buFont typeface="Symbol" charset="2"/>
              <a:buChar char=""/>
            </a:pPr>
            <a:r>
              <a:rPr lang="fr-FR" sz="1800" b="0" strike="noStrike" spc="-1">
                <a:solidFill>
                  <a:srgbClr val="000000"/>
                </a:solidFill>
                <a:uFill>
                  <a:solidFill>
                    <a:srgbClr val="FFFFFF"/>
                  </a:solidFill>
                </a:uFill>
                <a:latin typeface="Arial"/>
              </a:rPr>
              <a:t>Quatrième niveau de plan</a:t>
            </a:r>
          </a:p>
          <a:p>
            <a:pPr marL="2160000" lvl="4" indent="-216000">
              <a:buClr>
                <a:srgbClr val="000000"/>
              </a:buClr>
              <a:buSzPct val="45000"/>
              <a:buFont typeface="Wingdings" charset="2"/>
              <a:buChar char=""/>
            </a:pPr>
            <a:r>
              <a:rPr lang="fr-FR" sz="1800" b="0" strike="noStrike" spc="-1">
                <a:solidFill>
                  <a:srgbClr val="000000"/>
                </a:solidFill>
                <a:uFill>
                  <a:solidFill>
                    <a:srgbClr val="FFFFFF"/>
                  </a:solidFill>
                </a:uFill>
                <a:latin typeface="Arial"/>
              </a:rPr>
              <a:t>Cinquième niveau de plan</a:t>
            </a:r>
          </a:p>
          <a:p>
            <a:pPr marL="2592000" lvl="5" indent="-216000">
              <a:buClr>
                <a:srgbClr val="000000"/>
              </a:buClr>
              <a:buSzPct val="45000"/>
              <a:buFont typeface="Wingdings" charset="2"/>
              <a:buChar char=""/>
            </a:pPr>
            <a:r>
              <a:rPr lang="fr-FR" sz="1800" b="0" strike="noStrike" spc="-1">
                <a:solidFill>
                  <a:srgbClr val="000000"/>
                </a:solidFill>
                <a:uFill>
                  <a:solidFill>
                    <a:srgbClr val="FFFFFF"/>
                  </a:solidFill>
                </a:uFill>
                <a:latin typeface="Arial"/>
              </a:rPr>
              <a:t>Sixième niveau de plan</a:t>
            </a:r>
          </a:p>
          <a:p>
            <a:pPr marL="3024000" lvl="6" indent="-216000">
              <a:buClr>
                <a:srgbClr val="000000"/>
              </a:buClr>
              <a:buSzPct val="45000"/>
              <a:buFont typeface="Wingdings" charset="2"/>
              <a:buChar char=""/>
            </a:pPr>
            <a:r>
              <a:rPr lang="fr-FR" sz="1800" b="0" strike="noStrike" spc="-1">
                <a:solidFill>
                  <a:srgbClr val="000000"/>
                </a:solidFill>
                <a:uFill>
                  <a:solidFill>
                    <a:srgbClr val="FFFFFF"/>
                  </a:solidFill>
                </a:u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0" name="PlaceHolder 1"/>
          <p:cNvSpPr>
            <a:spLocks noGrp="1"/>
          </p:cNvSpPr>
          <p:nvPr>
            <p:ph type="title"/>
          </p:nvPr>
        </p:nvSpPr>
        <p:spPr>
          <a:xfrm>
            <a:off x="838080" y="365040"/>
            <a:ext cx="10515240" cy="1325160"/>
          </a:xfrm>
          <a:prstGeom prst="rect">
            <a:avLst/>
          </a:prstGeom>
        </p:spPr>
        <p:txBody>
          <a:bodyPr anchor="ctr"/>
          <a:lstStyle/>
          <a:p>
            <a:pPr>
              <a:lnSpc>
                <a:spcPct val="90000"/>
              </a:lnSpc>
            </a:pPr>
            <a:r>
              <a:rPr lang="en-US" sz="4400" b="0" strike="noStrike" spc="-1">
                <a:solidFill>
                  <a:srgbClr val="000000"/>
                </a:solidFill>
                <a:uFill>
                  <a:solidFill>
                    <a:srgbClr val="FFFFFF"/>
                  </a:solidFill>
                </a:uFill>
                <a:latin typeface="Calibri Light"/>
              </a:rPr>
              <a:t>Click to edit Master title style</a:t>
            </a:r>
            <a:endParaRPr lang="en-US" sz="4400" b="0" strike="noStrike" spc="-1">
              <a:solidFill>
                <a:srgbClr val="000000"/>
              </a:solidFill>
              <a:uFill>
                <a:solidFill>
                  <a:srgbClr val="FFFFFF"/>
                </a:solidFill>
              </a:uFill>
              <a:latin typeface="Calibri"/>
            </a:endParaRPr>
          </a:p>
        </p:txBody>
      </p:sp>
      <p:sp>
        <p:nvSpPr>
          <p:cNvPr id="381" name="PlaceHolder 2"/>
          <p:cNvSpPr>
            <a:spLocks noGrp="1"/>
          </p:cNvSpPr>
          <p:nvPr>
            <p:ph type="body"/>
          </p:nvPr>
        </p:nvSpPr>
        <p:spPr>
          <a:xfrm>
            <a:off x="838080" y="1825560"/>
            <a:ext cx="10515240" cy="4350960"/>
          </a:xfrm>
          <a:prstGeom prst="rect">
            <a:avLst/>
          </a:prstGeom>
        </p:spPr>
        <p:txBody>
          <a:bodyPr/>
          <a:lstStyle/>
          <a:p>
            <a:pPr marL="228600" indent="-228240">
              <a:lnSpc>
                <a:spcPct val="100000"/>
              </a:lnSpc>
              <a:buClr>
                <a:srgbClr val="000000"/>
              </a:buClr>
              <a:buFont typeface="Arial"/>
              <a:buChar char="•"/>
            </a:pPr>
            <a:r>
              <a:rPr lang="en-US" sz="2800" b="0" strike="noStrike" spc="-1">
                <a:solidFill>
                  <a:srgbClr val="000000"/>
                </a:solidFill>
                <a:uFill>
                  <a:solidFill>
                    <a:srgbClr val="FFFFFF"/>
                  </a:solidFill>
                </a:uFill>
                <a:latin typeface="Calibri"/>
              </a:rPr>
              <a:t>Click to edit Master text styles</a:t>
            </a:r>
          </a:p>
          <a:p>
            <a:pPr marL="685800" lvl="1" indent="-228240">
              <a:lnSpc>
                <a:spcPct val="100000"/>
              </a:lnSpc>
              <a:buClr>
                <a:srgbClr val="000000"/>
              </a:buClr>
              <a:buFont typeface="Arial"/>
              <a:buChar char="•"/>
            </a:pPr>
            <a:r>
              <a:rPr lang="en-US" sz="2400" b="0" strike="noStrike" spc="-1">
                <a:solidFill>
                  <a:srgbClr val="000000"/>
                </a:solidFill>
                <a:uFill>
                  <a:solidFill>
                    <a:srgbClr val="FFFFFF"/>
                  </a:solidFill>
                </a:uFill>
                <a:latin typeface="Calibri"/>
              </a:rPr>
              <a:t>Second level</a:t>
            </a:r>
            <a:endParaRPr lang="en-US" sz="2800" b="0" strike="noStrike" spc="-1">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en-US" sz="2000" b="0" strike="noStrike" spc="-1">
                <a:solidFill>
                  <a:srgbClr val="000000"/>
                </a:solidFill>
                <a:uFill>
                  <a:solidFill>
                    <a:srgbClr val="FFFFFF"/>
                  </a:solidFill>
                </a:uFill>
                <a:latin typeface="Calibri"/>
              </a:rPr>
              <a:t>Third level</a:t>
            </a:r>
            <a:endParaRPr lang="en-US" sz="2800" b="0" strike="noStrike" spc="-1">
              <a:solidFill>
                <a:srgbClr val="000000"/>
              </a:solidFill>
              <a:uFill>
                <a:solidFill>
                  <a:srgbClr val="FFFFFF"/>
                </a:solidFill>
              </a:uFill>
              <a:latin typeface="Calibri"/>
            </a:endParaRPr>
          </a:p>
          <a:p>
            <a:pPr marL="1600200" lvl="3" indent="-228240">
              <a:lnSpc>
                <a:spcPct val="100000"/>
              </a:lnSpc>
              <a:buClr>
                <a:srgbClr val="000000"/>
              </a:buClr>
              <a:buFont typeface="Arial"/>
              <a:buChar char="•"/>
            </a:pPr>
            <a:r>
              <a:rPr lang="en-US" sz="1800" b="0" strike="noStrike" spc="-1">
                <a:solidFill>
                  <a:srgbClr val="000000"/>
                </a:solidFill>
                <a:uFill>
                  <a:solidFill>
                    <a:srgbClr val="FFFFFF"/>
                  </a:solidFill>
                </a:uFill>
                <a:latin typeface="Calibri"/>
              </a:rPr>
              <a:t>Fourth level</a:t>
            </a:r>
            <a:endParaRPr lang="en-US" sz="2800" b="0" strike="noStrike" spc="-1">
              <a:solidFill>
                <a:srgbClr val="000000"/>
              </a:solidFill>
              <a:uFill>
                <a:solidFill>
                  <a:srgbClr val="FFFFFF"/>
                </a:solidFill>
              </a:uFill>
              <a:latin typeface="Calibri"/>
            </a:endParaRPr>
          </a:p>
          <a:p>
            <a:pPr marL="2057400" lvl="4" indent="-228240">
              <a:lnSpc>
                <a:spcPct val="100000"/>
              </a:lnSpc>
              <a:buClr>
                <a:srgbClr val="000000"/>
              </a:buClr>
              <a:buFont typeface="Arial"/>
              <a:buChar char="•"/>
            </a:pPr>
            <a:r>
              <a:rPr lang="en-US" sz="1800" b="0" strike="noStrike" spc="-1">
                <a:solidFill>
                  <a:srgbClr val="000000"/>
                </a:solidFill>
                <a:uFill>
                  <a:solidFill>
                    <a:srgbClr val="FFFFFF"/>
                  </a:solidFill>
                </a:uFill>
                <a:latin typeface="Calibri"/>
              </a:rPr>
              <a:t>Fifth level</a:t>
            </a:r>
            <a:endParaRPr lang="en-US" sz="2800" b="0" strike="noStrike" spc="-1">
              <a:solidFill>
                <a:srgbClr val="000000"/>
              </a:solidFill>
              <a:uFill>
                <a:solidFill>
                  <a:srgbClr val="FFFFFF"/>
                </a:solidFill>
              </a:uFill>
              <a:latin typeface="Calibri"/>
            </a:endParaRPr>
          </a:p>
        </p:txBody>
      </p:sp>
      <p:sp>
        <p:nvSpPr>
          <p:cNvPr id="382" name="PlaceHolder 3"/>
          <p:cNvSpPr>
            <a:spLocks noGrp="1"/>
          </p:cNvSpPr>
          <p:nvPr>
            <p:ph type="dt"/>
          </p:nvPr>
        </p:nvSpPr>
        <p:spPr>
          <a:xfrm>
            <a:off x="838080" y="6356520"/>
            <a:ext cx="2742840" cy="364680"/>
          </a:xfrm>
          <a:prstGeom prst="rect">
            <a:avLst/>
          </a:prstGeom>
        </p:spPr>
        <p:txBody>
          <a:bodyPr anchor="ctr"/>
          <a:lstStyle/>
          <a:p>
            <a:pPr>
              <a:lnSpc>
                <a:spcPct val="100000"/>
              </a:lnSpc>
            </a:pPr>
            <a:fld id="{D7545E73-3A32-4980-9A5E-4B89A7BBA49E}" type="datetime1">
              <a:rPr lang="fr-FR" sz="1200" b="0" strike="noStrike" spc="-1">
                <a:solidFill>
                  <a:srgbClr val="8B8B8B"/>
                </a:solidFill>
                <a:uFill>
                  <a:solidFill>
                    <a:srgbClr val="FFFFFF"/>
                  </a:solidFill>
                </a:uFill>
                <a:latin typeface="Calibri"/>
              </a:rPr>
              <a:pPr>
                <a:lnSpc>
                  <a:spcPct val="100000"/>
                </a:lnSpc>
              </a:pPr>
              <a:t>09/08/2017</a:t>
            </a:fld>
            <a:endParaRPr lang="fr-FR" sz="1400" b="0" strike="noStrike" spc="-1">
              <a:solidFill>
                <a:srgbClr val="000000"/>
              </a:solidFill>
              <a:uFill>
                <a:solidFill>
                  <a:srgbClr val="FFFFFF"/>
                </a:solidFill>
              </a:uFill>
              <a:latin typeface="Times New Roman"/>
            </a:endParaRPr>
          </a:p>
        </p:txBody>
      </p:sp>
      <p:sp>
        <p:nvSpPr>
          <p:cNvPr id="383" name="PlaceHolder 4"/>
          <p:cNvSpPr>
            <a:spLocks noGrp="1"/>
          </p:cNvSpPr>
          <p:nvPr>
            <p:ph type="ftr"/>
          </p:nvPr>
        </p:nvSpPr>
        <p:spPr>
          <a:xfrm>
            <a:off x="4038480" y="6356520"/>
            <a:ext cx="4114440" cy="364680"/>
          </a:xfrm>
          <a:prstGeom prst="rect">
            <a:avLst/>
          </a:prstGeom>
        </p:spPr>
        <p:txBody>
          <a:bodyPr anchor="ctr"/>
          <a:lstStyle/>
          <a:p>
            <a:endParaRPr lang="fr-FR" sz="2400" b="0" strike="noStrike" spc="-1">
              <a:solidFill>
                <a:srgbClr val="000000"/>
              </a:solidFill>
              <a:uFill>
                <a:solidFill>
                  <a:srgbClr val="FFFFFF"/>
                </a:solidFill>
              </a:uFill>
              <a:latin typeface="Times New Roman"/>
            </a:endParaRPr>
          </a:p>
        </p:txBody>
      </p:sp>
      <p:sp>
        <p:nvSpPr>
          <p:cNvPr id="384" name="PlaceHolder 5"/>
          <p:cNvSpPr>
            <a:spLocks noGrp="1"/>
          </p:cNvSpPr>
          <p:nvPr>
            <p:ph type="sldNum"/>
          </p:nvPr>
        </p:nvSpPr>
        <p:spPr>
          <a:xfrm>
            <a:off x="8610480" y="6356520"/>
            <a:ext cx="2742840" cy="364680"/>
          </a:xfrm>
          <a:prstGeom prst="rect">
            <a:avLst/>
          </a:prstGeom>
        </p:spPr>
        <p:txBody>
          <a:bodyPr anchor="ctr"/>
          <a:lstStyle/>
          <a:p>
            <a:pPr algn="r">
              <a:lnSpc>
                <a:spcPct val="100000"/>
              </a:lnSpc>
            </a:pPr>
            <a:fld id="{96E58D47-69B4-43D1-917C-1FC73F2577BA}" type="slidenum">
              <a:rPr lang="fr-FR" sz="1200" b="0" strike="noStrike" spc="-1">
                <a:solidFill>
                  <a:srgbClr val="8B8B8B"/>
                </a:solidFill>
                <a:uFill>
                  <a:solidFill>
                    <a:srgbClr val="FFFFFF"/>
                  </a:solidFill>
                </a:uFill>
                <a:latin typeface="Calibri"/>
              </a:rPr>
              <a:pPr algn="r">
                <a:lnSpc>
                  <a:spcPct val="100000"/>
                </a:lnSpc>
              </a:pPr>
              <a:t>‹#›</a:t>
            </a:fld>
            <a:endParaRPr lang="fr-FR"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 name="PlaceHolder 1"/>
          <p:cNvSpPr>
            <a:spLocks noGrp="1"/>
          </p:cNvSpPr>
          <p:nvPr>
            <p:ph type="dt"/>
          </p:nvPr>
        </p:nvSpPr>
        <p:spPr>
          <a:xfrm>
            <a:off x="838080" y="6356520"/>
            <a:ext cx="2742840" cy="364680"/>
          </a:xfrm>
          <a:prstGeom prst="rect">
            <a:avLst/>
          </a:prstGeom>
        </p:spPr>
        <p:txBody>
          <a:bodyPr anchor="ctr"/>
          <a:lstStyle/>
          <a:p>
            <a:pPr>
              <a:lnSpc>
                <a:spcPct val="100000"/>
              </a:lnSpc>
            </a:pPr>
            <a:fld id="{E1D4A1D0-83E7-4A91-95F5-CB58AB8193FC}" type="datetime1">
              <a:rPr lang="fr-FR" sz="1200" b="0" strike="noStrike" spc="-1">
                <a:solidFill>
                  <a:srgbClr val="8B8B8B"/>
                </a:solidFill>
                <a:uFill>
                  <a:solidFill>
                    <a:srgbClr val="FFFFFF"/>
                  </a:solidFill>
                </a:uFill>
                <a:latin typeface="Calibri"/>
              </a:rPr>
              <a:pPr>
                <a:lnSpc>
                  <a:spcPct val="100000"/>
                </a:lnSpc>
              </a:pPr>
              <a:t>09/08/2017</a:t>
            </a:fld>
            <a:endParaRPr lang="fr-FR" sz="1400" b="0" strike="noStrike" spc="-1">
              <a:solidFill>
                <a:srgbClr val="000000"/>
              </a:solidFill>
              <a:uFill>
                <a:solidFill>
                  <a:srgbClr val="FFFFFF"/>
                </a:solidFill>
              </a:uFill>
              <a:latin typeface="Times New Roman"/>
            </a:endParaRPr>
          </a:p>
        </p:txBody>
      </p:sp>
      <p:sp>
        <p:nvSpPr>
          <p:cNvPr id="420" name="PlaceHolder 2"/>
          <p:cNvSpPr>
            <a:spLocks noGrp="1"/>
          </p:cNvSpPr>
          <p:nvPr>
            <p:ph type="ftr"/>
          </p:nvPr>
        </p:nvSpPr>
        <p:spPr>
          <a:xfrm>
            <a:off x="4038480" y="6356520"/>
            <a:ext cx="4114440" cy="364680"/>
          </a:xfrm>
          <a:prstGeom prst="rect">
            <a:avLst/>
          </a:prstGeom>
        </p:spPr>
        <p:txBody>
          <a:bodyPr anchor="ctr"/>
          <a:lstStyle/>
          <a:p>
            <a:endParaRPr lang="fr-FR" sz="2400" b="0" strike="noStrike" spc="-1">
              <a:solidFill>
                <a:srgbClr val="000000"/>
              </a:solidFill>
              <a:uFill>
                <a:solidFill>
                  <a:srgbClr val="FFFFFF"/>
                </a:solidFill>
              </a:uFill>
              <a:latin typeface="Times New Roman"/>
            </a:endParaRPr>
          </a:p>
        </p:txBody>
      </p:sp>
      <p:sp>
        <p:nvSpPr>
          <p:cNvPr id="421" name="PlaceHolder 3"/>
          <p:cNvSpPr>
            <a:spLocks noGrp="1"/>
          </p:cNvSpPr>
          <p:nvPr>
            <p:ph type="sldNum"/>
          </p:nvPr>
        </p:nvSpPr>
        <p:spPr>
          <a:xfrm>
            <a:off x="8610480" y="6356520"/>
            <a:ext cx="2742840" cy="364680"/>
          </a:xfrm>
          <a:prstGeom prst="rect">
            <a:avLst/>
          </a:prstGeom>
        </p:spPr>
        <p:txBody>
          <a:bodyPr anchor="ctr"/>
          <a:lstStyle/>
          <a:p>
            <a:pPr algn="r">
              <a:lnSpc>
                <a:spcPct val="100000"/>
              </a:lnSpc>
            </a:pPr>
            <a:fld id="{B8C7DC85-846D-49E4-99EE-41DCE5537985}" type="slidenum">
              <a:rPr lang="fr-FR" sz="1200" b="0" strike="noStrike" spc="-1">
                <a:solidFill>
                  <a:srgbClr val="8B8B8B"/>
                </a:solidFill>
                <a:uFill>
                  <a:solidFill>
                    <a:srgbClr val="FFFFFF"/>
                  </a:solidFill>
                </a:uFill>
                <a:latin typeface="Calibri"/>
              </a:rPr>
              <a:pPr algn="r">
                <a:lnSpc>
                  <a:spcPct val="100000"/>
                </a:lnSpc>
              </a:pPr>
              <a:t>‹#›</a:t>
            </a:fld>
            <a:endParaRPr lang="fr-FR" sz="1400" b="0" strike="noStrike" spc="-1">
              <a:solidFill>
                <a:srgbClr val="000000"/>
              </a:solidFill>
              <a:uFill>
                <a:solidFill>
                  <a:srgbClr val="FFFFFF"/>
                </a:solidFill>
              </a:uFill>
              <a:latin typeface="Times New Roman"/>
            </a:endParaRPr>
          </a:p>
        </p:txBody>
      </p:sp>
      <p:sp>
        <p:nvSpPr>
          <p:cNvPr id="422" name="PlaceHolder 4"/>
          <p:cNvSpPr>
            <a:spLocks noGrp="1"/>
          </p:cNvSpPr>
          <p:nvPr>
            <p:ph type="title"/>
          </p:nvPr>
        </p:nvSpPr>
        <p:spPr>
          <a:xfrm>
            <a:off x="609480" y="273600"/>
            <a:ext cx="10972440" cy="1144800"/>
          </a:xfrm>
          <a:prstGeom prst="rect">
            <a:avLst/>
          </a:prstGeom>
        </p:spPr>
        <p:txBody>
          <a:bodyPr lIns="0" tIns="0" rIns="0" bIns="0" anchor="ctr"/>
          <a:lstStyle/>
          <a:p>
            <a:r>
              <a:rPr lang="en-US" sz="1800" b="0" strike="noStrike" spc="-1">
                <a:solidFill>
                  <a:srgbClr val="000000"/>
                </a:solidFill>
                <a:uFill>
                  <a:solidFill>
                    <a:srgbClr val="FFFFFF"/>
                  </a:solidFill>
                </a:uFill>
                <a:latin typeface="Calibri"/>
              </a:rPr>
              <a:t>Cliquez pour éditer le format du texte-titre</a:t>
            </a:r>
          </a:p>
        </p:txBody>
      </p:sp>
      <p:sp>
        <p:nvSpPr>
          <p:cNvPr id="423" name="PlaceHolder 5"/>
          <p:cNvSpPr>
            <a:spLocks noGrp="1"/>
          </p:cNvSpPr>
          <p:nvPr>
            <p:ph type="body"/>
          </p:nvPr>
        </p:nvSpPr>
        <p:spPr>
          <a:xfrm>
            <a:off x="609480" y="1604520"/>
            <a:ext cx="10972440" cy="3977280"/>
          </a:xfrm>
          <a:prstGeom prst="rect">
            <a:avLst/>
          </a:prstGeom>
        </p:spPr>
        <p:txBody>
          <a:bodyPr lIns="0" tIns="0" rIns="0" bIns="0"/>
          <a:lstStyle/>
          <a:p>
            <a:pPr marL="432000" indent="-324000">
              <a:buClr>
                <a:srgbClr val="000000"/>
              </a:buClr>
              <a:buSzPct val="45000"/>
              <a:buFont typeface="Wingdings" charset="2"/>
              <a:buChar char=""/>
            </a:pPr>
            <a:r>
              <a:rPr lang="en-US" sz="2800" b="0" strike="noStrike" spc="-1">
                <a:solidFill>
                  <a:srgbClr val="000000"/>
                </a:solidFill>
                <a:uFill>
                  <a:solidFill>
                    <a:srgbClr val="FFFFFF"/>
                  </a:solidFill>
                </a:uFill>
                <a:latin typeface="Calibri"/>
              </a:rPr>
              <a:t>Cliquez pour éditer le format du plan de texte</a:t>
            </a:r>
          </a:p>
          <a:p>
            <a:pPr marL="864000" lvl="1" indent="-324000">
              <a:buClr>
                <a:srgbClr val="000000"/>
              </a:buClr>
              <a:buSzPct val="75000"/>
              <a:buFont typeface="Symbol" charset="2"/>
              <a:buChar char=""/>
            </a:pPr>
            <a:r>
              <a:rPr lang="en-US" sz="2000" b="0" strike="noStrike" spc="-1">
                <a:solidFill>
                  <a:srgbClr val="000000"/>
                </a:solidFill>
                <a:uFill>
                  <a:solidFill>
                    <a:srgbClr val="FFFFFF"/>
                  </a:solidFill>
                </a:uFill>
                <a:latin typeface="Calibri"/>
              </a:rPr>
              <a:t>Second niveau de plan</a:t>
            </a:r>
          </a:p>
          <a:p>
            <a:pPr marL="1296000" lvl="2" indent="-288000">
              <a:buClr>
                <a:srgbClr val="000000"/>
              </a:buClr>
              <a:buSzPct val="45000"/>
              <a:buFont typeface="Wingdings" charset="2"/>
              <a:buChar char=""/>
            </a:pPr>
            <a:r>
              <a:rPr lang="en-US" sz="1800" b="0" strike="noStrike" spc="-1">
                <a:solidFill>
                  <a:srgbClr val="000000"/>
                </a:solidFill>
                <a:uFill>
                  <a:solidFill>
                    <a:srgbClr val="FFFFFF"/>
                  </a:solidFill>
                </a:uFill>
                <a:latin typeface="Calibri"/>
              </a:rPr>
              <a:t>Troisième niveau de plan</a:t>
            </a:r>
          </a:p>
          <a:p>
            <a:pPr marL="1728000" lvl="3" indent="-216000">
              <a:buClr>
                <a:srgbClr val="000000"/>
              </a:buClr>
              <a:buSzPct val="75000"/>
              <a:buFont typeface="Symbol" charset="2"/>
              <a:buChar char=""/>
            </a:pPr>
            <a:r>
              <a:rPr lang="en-US" sz="1800" b="0" strike="noStrike" spc="-1">
                <a:solidFill>
                  <a:srgbClr val="000000"/>
                </a:solidFill>
                <a:uFill>
                  <a:solidFill>
                    <a:srgbClr val="FFFFFF"/>
                  </a:solidFill>
                </a:uFill>
                <a:latin typeface="Calibri"/>
              </a:rPr>
              <a:t>Quatrième niveau de plan</a:t>
            </a:r>
          </a:p>
          <a:p>
            <a:pPr marL="2160000" lvl="4"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Cinquième niveau de plan</a:t>
            </a:r>
          </a:p>
          <a:p>
            <a:pPr marL="2592000" lvl="5"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Sixième niveau de plan</a:t>
            </a:r>
          </a:p>
          <a:p>
            <a:pPr marL="3024000" lvl="6"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pic>
        <p:nvPicPr>
          <p:cNvPr id="42" name="Picture 7"/>
          <p:cNvPicPr/>
          <p:nvPr/>
        </p:nvPicPr>
        <p:blipFill>
          <a:blip r:embed="rId15"/>
          <a:srcRect l="3610"/>
          <a:stretch/>
        </p:blipFill>
        <p:spPr>
          <a:xfrm>
            <a:off x="0" y="2669760"/>
            <a:ext cx="4035960" cy="4187160"/>
          </a:xfrm>
          <a:prstGeom prst="rect">
            <a:avLst/>
          </a:prstGeom>
          <a:ln>
            <a:noFill/>
          </a:ln>
        </p:spPr>
      </p:pic>
      <p:pic>
        <p:nvPicPr>
          <p:cNvPr id="43" name="Picture 6"/>
          <p:cNvPicPr/>
          <p:nvPr/>
        </p:nvPicPr>
        <p:blipFill>
          <a:blip r:embed="rId16"/>
          <a:srcRect l="35647"/>
          <a:stretch/>
        </p:blipFill>
        <p:spPr>
          <a:xfrm>
            <a:off x="0" y="2892240"/>
            <a:ext cx="1521360" cy="2364480"/>
          </a:xfrm>
          <a:prstGeom prst="rect">
            <a:avLst/>
          </a:prstGeom>
          <a:ln>
            <a:noFill/>
          </a:ln>
        </p:spPr>
      </p:pic>
      <p:sp>
        <p:nvSpPr>
          <p:cNvPr id="44" name="CustomShape 1"/>
          <p:cNvSpPr/>
          <p:nvPr/>
        </p:nvSpPr>
        <p:spPr>
          <a:xfrm>
            <a:off x="8609040" y="1676520"/>
            <a:ext cx="2818440" cy="2818440"/>
          </a:xfrm>
          <a:prstGeom prst="ellipse">
            <a:avLst/>
          </a:prstGeom>
          <a:gradFill>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lin ang="0"/>
          </a:gra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45" name="Picture 8"/>
          <p:cNvPicPr/>
          <p:nvPr/>
        </p:nvPicPr>
        <p:blipFill>
          <a:blip r:embed="rId17"/>
          <a:srcRect t="28812"/>
          <a:stretch/>
        </p:blipFill>
        <p:spPr>
          <a:xfrm>
            <a:off x="7999560" y="0"/>
            <a:ext cx="1602360" cy="1140480"/>
          </a:xfrm>
          <a:prstGeom prst="rect">
            <a:avLst/>
          </a:prstGeom>
          <a:ln>
            <a:noFill/>
          </a:ln>
        </p:spPr>
      </p:pic>
      <p:pic>
        <p:nvPicPr>
          <p:cNvPr id="46" name="Picture 9"/>
          <p:cNvPicPr/>
          <p:nvPr/>
        </p:nvPicPr>
        <p:blipFill>
          <a:blip r:embed="rId18"/>
          <a:srcRect b="23333"/>
          <a:stretch/>
        </p:blipFill>
        <p:spPr>
          <a:xfrm>
            <a:off x="8609040" y="6095880"/>
            <a:ext cx="992520" cy="761040"/>
          </a:xfrm>
          <a:prstGeom prst="rect">
            <a:avLst/>
          </a:prstGeom>
          <a:ln>
            <a:noFill/>
          </a:ln>
        </p:spPr>
      </p:pic>
      <p:sp>
        <p:nvSpPr>
          <p:cNvPr id="47" name="CustomShape 2"/>
          <p:cNvSpPr/>
          <p:nvPr/>
        </p:nvSpPr>
        <p:spPr>
          <a:xfrm>
            <a:off x="10437840" y="0"/>
            <a:ext cx="684720" cy="1141920"/>
          </a:xfrm>
          <a:prstGeom prst="rect">
            <a:avLst/>
          </a:prstGeom>
          <a:solidFill>
            <a:schemeClr val="accent1"/>
          </a:soli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8" name="PlaceHolder 3"/>
          <p:cNvSpPr>
            <a:spLocks noGrp="1"/>
          </p:cNvSpPr>
          <p:nvPr>
            <p:ph type="title"/>
          </p:nvPr>
        </p:nvSpPr>
        <p:spPr>
          <a:xfrm>
            <a:off x="609480" y="273600"/>
            <a:ext cx="10972440" cy="1144800"/>
          </a:xfrm>
          <a:prstGeom prst="rect">
            <a:avLst/>
          </a:prstGeom>
        </p:spPr>
        <p:txBody>
          <a:bodyPr lIns="0" tIns="0" rIns="0" bIns="0" anchor="ctr"/>
          <a:lstStyle/>
          <a:p>
            <a:pPr algn="ctr"/>
            <a:r>
              <a:rPr lang="fr-FR" sz="4400" b="0" strike="noStrike" spc="-1">
                <a:solidFill>
                  <a:srgbClr val="000000"/>
                </a:solidFill>
                <a:uFill>
                  <a:solidFill>
                    <a:srgbClr val="FFFFFF"/>
                  </a:solidFill>
                </a:uFill>
                <a:latin typeface="Arial"/>
              </a:rPr>
              <a:t>Cliquez pour éditer le format du texte-titre</a:t>
            </a:r>
          </a:p>
        </p:txBody>
      </p:sp>
      <p:sp>
        <p:nvSpPr>
          <p:cNvPr id="49" name="PlaceHolder 4"/>
          <p:cNvSpPr>
            <a:spLocks noGrp="1"/>
          </p:cNvSpPr>
          <p:nvPr>
            <p:ph type="body"/>
          </p:nvPr>
        </p:nvSpPr>
        <p:spPr>
          <a:xfrm>
            <a:off x="609480" y="1604520"/>
            <a:ext cx="10972440" cy="3977280"/>
          </a:xfrm>
          <a:prstGeom prst="rect">
            <a:avLst/>
          </a:prstGeom>
        </p:spPr>
        <p:txBody>
          <a:bodyPr lIns="0" tIns="0" rIns="0" bIns="0"/>
          <a:lstStyle/>
          <a:p>
            <a:pPr marL="432000" indent="-324000">
              <a:buClr>
                <a:srgbClr val="000000"/>
              </a:buClr>
              <a:buSzPct val="45000"/>
              <a:buFont typeface="Wingdings" charset="2"/>
              <a:buChar char=""/>
            </a:pPr>
            <a:r>
              <a:rPr lang="fr-FR" sz="3200" b="0" strike="noStrike" spc="-1">
                <a:solidFill>
                  <a:srgbClr val="000000"/>
                </a:solidFill>
                <a:uFill>
                  <a:solidFill>
                    <a:srgbClr val="FFFFFF"/>
                  </a:solidFill>
                </a:uFill>
                <a:latin typeface="Arial"/>
              </a:rPr>
              <a:t>Cliquez pour éditer le format du plan de texte</a:t>
            </a:r>
          </a:p>
          <a:p>
            <a:pPr marL="864000" lvl="1" indent="-324000">
              <a:buClr>
                <a:srgbClr val="000000"/>
              </a:buClr>
              <a:buSzPct val="75000"/>
              <a:buFont typeface="Symbol" charset="2"/>
              <a:buChar char=""/>
            </a:pPr>
            <a:r>
              <a:rPr lang="fr-FR" sz="2800" b="0" strike="noStrike" spc="-1">
                <a:solidFill>
                  <a:srgbClr val="000000"/>
                </a:solidFill>
                <a:uFill>
                  <a:solidFill>
                    <a:srgbClr val="FFFFFF"/>
                  </a:solidFill>
                </a:uFill>
                <a:latin typeface="Arial"/>
              </a:rPr>
              <a:t>Second niveau de plan</a:t>
            </a:r>
          </a:p>
          <a:p>
            <a:pPr marL="1296000" lvl="2" indent="-288000">
              <a:buClr>
                <a:srgbClr val="000000"/>
              </a:buClr>
              <a:buSzPct val="45000"/>
              <a:buFont typeface="Wingdings" charset="2"/>
              <a:buChar char=""/>
            </a:pPr>
            <a:r>
              <a:rPr lang="fr-FR" sz="2400" b="0" strike="noStrike" spc="-1">
                <a:solidFill>
                  <a:srgbClr val="000000"/>
                </a:solidFill>
                <a:uFill>
                  <a:solidFill>
                    <a:srgbClr val="FFFFFF"/>
                  </a:solidFill>
                </a:uFill>
                <a:latin typeface="Arial"/>
              </a:rPr>
              <a:t>Troisième niveau de plan</a:t>
            </a:r>
          </a:p>
          <a:p>
            <a:pPr marL="1728000" lvl="3" indent="-216000">
              <a:buClr>
                <a:srgbClr val="000000"/>
              </a:buClr>
              <a:buSzPct val="75000"/>
              <a:buFont typeface="Symbol" charset="2"/>
              <a:buChar char=""/>
            </a:pPr>
            <a:r>
              <a:rPr lang="fr-FR" sz="2000" b="0" strike="noStrike" spc="-1">
                <a:solidFill>
                  <a:srgbClr val="000000"/>
                </a:solidFill>
                <a:uFill>
                  <a:solidFill>
                    <a:srgbClr val="FFFFFF"/>
                  </a:solidFill>
                </a:uFill>
                <a:latin typeface="Arial"/>
              </a:rPr>
              <a:t>Quatrième niveau de plan</a:t>
            </a:r>
          </a:p>
          <a:p>
            <a:pPr marL="2160000" lvl="4"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Cinquième niveau de plan</a:t>
            </a:r>
          </a:p>
          <a:p>
            <a:pPr marL="2592000" lvl="5"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Sixième niveau de plan</a:t>
            </a:r>
          </a:p>
          <a:p>
            <a:pPr marL="3024000" lvl="6"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pic>
        <p:nvPicPr>
          <p:cNvPr id="84" name="Picture 7"/>
          <p:cNvPicPr/>
          <p:nvPr/>
        </p:nvPicPr>
        <p:blipFill>
          <a:blip r:embed="rId15"/>
          <a:srcRect l="3610"/>
          <a:stretch/>
        </p:blipFill>
        <p:spPr>
          <a:xfrm>
            <a:off x="0" y="2669760"/>
            <a:ext cx="4035960" cy="4187160"/>
          </a:xfrm>
          <a:prstGeom prst="rect">
            <a:avLst/>
          </a:prstGeom>
          <a:ln>
            <a:noFill/>
          </a:ln>
        </p:spPr>
      </p:pic>
      <p:pic>
        <p:nvPicPr>
          <p:cNvPr id="85" name="Picture 6"/>
          <p:cNvPicPr/>
          <p:nvPr/>
        </p:nvPicPr>
        <p:blipFill>
          <a:blip r:embed="rId16"/>
          <a:srcRect l="35647"/>
          <a:stretch/>
        </p:blipFill>
        <p:spPr>
          <a:xfrm>
            <a:off x="0" y="2892240"/>
            <a:ext cx="1521360" cy="2364480"/>
          </a:xfrm>
          <a:prstGeom prst="rect">
            <a:avLst/>
          </a:prstGeom>
          <a:ln>
            <a:noFill/>
          </a:ln>
        </p:spPr>
      </p:pic>
      <p:sp>
        <p:nvSpPr>
          <p:cNvPr id="86" name="CustomShape 1"/>
          <p:cNvSpPr/>
          <p:nvPr/>
        </p:nvSpPr>
        <p:spPr>
          <a:xfrm>
            <a:off x="8609040" y="1676520"/>
            <a:ext cx="2818440" cy="2818440"/>
          </a:xfrm>
          <a:prstGeom prst="ellipse">
            <a:avLst/>
          </a:prstGeom>
          <a:gradFill>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lin ang="0"/>
          </a:gra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87" name="Picture 8"/>
          <p:cNvPicPr/>
          <p:nvPr/>
        </p:nvPicPr>
        <p:blipFill>
          <a:blip r:embed="rId17"/>
          <a:srcRect t="28812"/>
          <a:stretch/>
        </p:blipFill>
        <p:spPr>
          <a:xfrm>
            <a:off x="7999560" y="0"/>
            <a:ext cx="1602360" cy="1140480"/>
          </a:xfrm>
          <a:prstGeom prst="rect">
            <a:avLst/>
          </a:prstGeom>
          <a:ln>
            <a:noFill/>
          </a:ln>
        </p:spPr>
      </p:pic>
      <p:pic>
        <p:nvPicPr>
          <p:cNvPr id="88" name="Picture 9"/>
          <p:cNvPicPr/>
          <p:nvPr/>
        </p:nvPicPr>
        <p:blipFill>
          <a:blip r:embed="rId18"/>
          <a:srcRect b="23333"/>
          <a:stretch/>
        </p:blipFill>
        <p:spPr>
          <a:xfrm>
            <a:off x="8609040" y="6095880"/>
            <a:ext cx="992520" cy="761040"/>
          </a:xfrm>
          <a:prstGeom prst="rect">
            <a:avLst/>
          </a:prstGeom>
          <a:ln>
            <a:noFill/>
          </a:ln>
        </p:spPr>
      </p:pic>
      <p:sp>
        <p:nvSpPr>
          <p:cNvPr id="89" name="CustomShape 2"/>
          <p:cNvSpPr/>
          <p:nvPr/>
        </p:nvSpPr>
        <p:spPr>
          <a:xfrm>
            <a:off x="10437840" y="0"/>
            <a:ext cx="684720" cy="1141920"/>
          </a:xfrm>
          <a:prstGeom prst="rect">
            <a:avLst/>
          </a:prstGeom>
          <a:solidFill>
            <a:schemeClr val="accent1"/>
          </a:soli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0" name="PlaceHolder 3"/>
          <p:cNvSpPr>
            <a:spLocks noGrp="1"/>
          </p:cNvSpPr>
          <p:nvPr>
            <p:ph type="title"/>
          </p:nvPr>
        </p:nvSpPr>
        <p:spPr>
          <a:xfrm>
            <a:off x="609480" y="273600"/>
            <a:ext cx="10972080" cy="1144440"/>
          </a:xfrm>
          <a:prstGeom prst="rect">
            <a:avLst/>
          </a:prstGeom>
        </p:spPr>
        <p:txBody>
          <a:bodyPr lIns="0" tIns="0" rIns="0" bIns="0" anchor="ctr"/>
          <a:lstStyle/>
          <a:p>
            <a:r>
              <a:rPr lang="fr-FR" sz="1800" b="0" strike="noStrike" spc="-1">
                <a:solidFill>
                  <a:srgbClr val="000000"/>
                </a:solidFill>
                <a:uFill>
                  <a:solidFill>
                    <a:srgbClr val="FFFFFF"/>
                  </a:solidFill>
                </a:uFill>
                <a:latin typeface="Arial"/>
              </a:rPr>
              <a:t>Cliquez pour éditer le format du texte-titre</a:t>
            </a:r>
          </a:p>
        </p:txBody>
      </p:sp>
      <p:sp>
        <p:nvSpPr>
          <p:cNvPr id="91" name="PlaceHolder 4"/>
          <p:cNvSpPr>
            <a:spLocks noGrp="1"/>
          </p:cNvSpPr>
          <p:nvPr>
            <p:ph type="body"/>
          </p:nvPr>
        </p:nvSpPr>
        <p:spPr>
          <a:xfrm>
            <a:off x="609480" y="1604520"/>
            <a:ext cx="10972080" cy="3976920"/>
          </a:xfrm>
          <a:prstGeom prst="rect">
            <a:avLst/>
          </a:prstGeom>
        </p:spPr>
        <p:txBody>
          <a:bodyPr lIns="0" tIns="0" rIns="0" bIns="0"/>
          <a:lstStyle/>
          <a:p>
            <a:pPr marL="432000" indent="-324000">
              <a:buClr>
                <a:srgbClr val="000000"/>
              </a:buClr>
              <a:buSzPct val="45000"/>
              <a:buFont typeface="Wingdings" charset="2"/>
              <a:buChar char=""/>
            </a:pPr>
            <a:r>
              <a:rPr lang="fr-FR" sz="1800" b="0" strike="noStrike" spc="-1">
                <a:solidFill>
                  <a:srgbClr val="000000"/>
                </a:solidFill>
                <a:uFill>
                  <a:solidFill>
                    <a:srgbClr val="FFFFFF"/>
                  </a:solidFill>
                </a:uFill>
                <a:latin typeface="Arial"/>
              </a:rPr>
              <a:t>Cliquez pour éditer le format du plan de texte</a:t>
            </a:r>
          </a:p>
          <a:p>
            <a:pPr marL="864000" lvl="1" indent="-324000">
              <a:buClr>
                <a:srgbClr val="000000"/>
              </a:buClr>
              <a:buSzPct val="75000"/>
              <a:buFont typeface="Symbol" charset="2"/>
              <a:buChar char=""/>
            </a:pPr>
            <a:r>
              <a:rPr lang="fr-FR" sz="1800" b="0" strike="noStrike" spc="-1">
                <a:solidFill>
                  <a:srgbClr val="000000"/>
                </a:solidFill>
                <a:uFill>
                  <a:solidFill>
                    <a:srgbClr val="FFFFFF"/>
                  </a:solidFill>
                </a:uFill>
                <a:latin typeface="Arial"/>
              </a:rPr>
              <a:t>Second niveau de plan</a:t>
            </a:r>
          </a:p>
          <a:p>
            <a:pPr marL="1296000" lvl="2" indent="-288000">
              <a:buClr>
                <a:srgbClr val="000000"/>
              </a:buClr>
              <a:buSzPct val="45000"/>
              <a:buFont typeface="Wingdings" charset="2"/>
              <a:buChar char=""/>
            </a:pPr>
            <a:r>
              <a:rPr lang="fr-FR" sz="1800" b="0" strike="noStrike" spc="-1">
                <a:solidFill>
                  <a:srgbClr val="000000"/>
                </a:solidFill>
                <a:uFill>
                  <a:solidFill>
                    <a:srgbClr val="FFFFFF"/>
                  </a:solidFill>
                </a:uFill>
                <a:latin typeface="Arial"/>
              </a:rPr>
              <a:t>Troisième niveau de plan</a:t>
            </a:r>
          </a:p>
          <a:p>
            <a:pPr marL="1728000" lvl="3" indent="-216000">
              <a:buClr>
                <a:srgbClr val="000000"/>
              </a:buClr>
              <a:buSzPct val="75000"/>
              <a:buFont typeface="Symbol" charset="2"/>
              <a:buChar char=""/>
            </a:pPr>
            <a:r>
              <a:rPr lang="fr-FR" sz="1800" b="0" strike="noStrike" spc="-1">
                <a:solidFill>
                  <a:srgbClr val="000000"/>
                </a:solidFill>
                <a:uFill>
                  <a:solidFill>
                    <a:srgbClr val="FFFFFF"/>
                  </a:solidFill>
                </a:uFill>
                <a:latin typeface="Arial"/>
              </a:rPr>
              <a:t>Quatrième niveau de plan</a:t>
            </a:r>
          </a:p>
          <a:p>
            <a:pPr marL="2160000" lvl="4" indent="-216000">
              <a:buClr>
                <a:srgbClr val="000000"/>
              </a:buClr>
              <a:buSzPct val="45000"/>
              <a:buFont typeface="Wingdings" charset="2"/>
              <a:buChar char=""/>
            </a:pPr>
            <a:r>
              <a:rPr lang="fr-FR" sz="1800" b="0" strike="noStrike" spc="-1">
                <a:solidFill>
                  <a:srgbClr val="000000"/>
                </a:solidFill>
                <a:uFill>
                  <a:solidFill>
                    <a:srgbClr val="FFFFFF"/>
                  </a:solidFill>
                </a:uFill>
                <a:latin typeface="Arial"/>
              </a:rPr>
              <a:t>Cinquième niveau de plan</a:t>
            </a:r>
          </a:p>
          <a:p>
            <a:pPr marL="2592000" lvl="5" indent="-216000">
              <a:buClr>
                <a:srgbClr val="000000"/>
              </a:buClr>
              <a:buSzPct val="45000"/>
              <a:buFont typeface="Wingdings" charset="2"/>
              <a:buChar char=""/>
            </a:pPr>
            <a:r>
              <a:rPr lang="fr-FR" sz="1800" b="0" strike="noStrike" spc="-1">
                <a:solidFill>
                  <a:srgbClr val="000000"/>
                </a:solidFill>
                <a:uFill>
                  <a:solidFill>
                    <a:srgbClr val="FFFFFF"/>
                  </a:solidFill>
                </a:uFill>
                <a:latin typeface="Arial"/>
              </a:rPr>
              <a:t>Sixième niveau de plan</a:t>
            </a:r>
          </a:p>
          <a:p>
            <a:pPr marL="3024000" lvl="6" indent="-216000">
              <a:buClr>
                <a:srgbClr val="000000"/>
              </a:buClr>
              <a:buSzPct val="45000"/>
              <a:buFont typeface="Wingdings" charset="2"/>
              <a:buChar char=""/>
            </a:pPr>
            <a:r>
              <a:rPr lang="fr-FR" sz="1800" b="0" strike="noStrike" spc="-1">
                <a:solidFill>
                  <a:srgbClr val="000000"/>
                </a:solidFill>
                <a:uFill>
                  <a:solidFill>
                    <a:srgbClr val="FFFFFF"/>
                  </a:solidFill>
                </a:u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pic>
        <p:nvPicPr>
          <p:cNvPr id="126" name="Picture 7"/>
          <p:cNvPicPr/>
          <p:nvPr/>
        </p:nvPicPr>
        <p:blipFill>
          <a:blip r:embed="rId15"/>
          <a:srcRect l="3610"/>
          <a:stretch/>
        </p:blipFill>
        <p:spPr>
          <a:xfrm>
            <a:off x="0" y="2669760"/>
            <a:ext cx="4035960" cy="4187160"/>
          </a:xfrm>
          <a:prstGeom prst="rect">
            <a:avLst/>
          </a:prstGeom>
          <a:ln>
            <a:noFill/>
          </a:ln>
        </p:spPr>
      </p:pic>
      <p:pic>
        <p:nvPicPr>
          <p:cNvPr id="127" name="Picture 6"/>
          <p:cNvPicPr/>
          <p:nvPr/>
        </p:nvPicPr>
        <p:blipFill>
          <a:blip r:embed="rId16"/>
          <a:srcRect l="35647"/>
          <a:stretch/>
        </p:blipFill>
        <p:spPr>
          <a:xfrm>
            <a:off x="0" y="2892240"/>
            <a:ext cx="1521360" cy="2364480"/>
          </a:xfrm>
          <a:prstGeom prst="rect">
            <a:avLst/>
          </a:prstGeom>
          <a:ln>
            <a:noFill/>
          </a:ln>
        </p:spPr>
      </p:pic>
      <p:sp>
        <p:nvSpPr>
          <p:cNvPr id="128" name="CustomShape 1"/>
          <p:cNvSpPr/>
          <p:nvPr/>
        </p:nvSpPr>
        <p:spPr>
          <a:xfrm>
            <a:off x="8609040" y="1676520"/>
            <a:ext cx="2818440" cy="2818440"/>
          </a:xfrm>
          <a:prstGeom prst="ellipse">
            <a:avLst/>
          </a:prstGeom>
          <a:gradFill>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lin ang="0"/>
          </a:gra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129" name="Picture 8"/>
          <p:cNvPicPr/>
          <p:nvPr/>
        </p:nvPicPr>
        <p:blipFill>
          <a:blip r:embed="rId17"/>
          <a:srcRect t="28812"/>
          <a:stretch/>
        </p:blipFill>
        <p:spPr>
          <a:xfrm>
            <a:off x="7999560" y="0"/>
            <a:ext cx="1602360" cy="1140480"/>
          </a:xfrm>
          <a:prstGeom prst="rect">
            <a:avLst/>
          </a:prstGeom>
          <a:ln>
            <a:noFill/>
          </a:ln>
        </p:spPr>
      </p:pic>
      <p:pic>
        <p:nvPicPr>
          <p:cNvPr id="130" name="Picture 9"/>
          <p:cNvPicPr/>
          <p:nvPr/>
        </p:nvPicPr>
        <p:blipFill>
          <a:blip r:embed="rId18"/>
          <a:srcRect b="23333"/>
          <a:stretch/>
        </p:blipFill>
        <p:spPr>
          <a:xfrm>
            <a:off x="8609040" y="6095880"/>
            <a:ext cx="992520" cy="761040"/>
          </a:xfrm>
          <a:prstGeom prst="rect">
            <a:avLst/>
          </a:prstGeom>
          <a:ln>
            <a:noFill/>
          </a:ln>
        </p:spPr>
      </p:pic>
      <p:sp>
        <p:nvSpPr>
          <p:cNvPr id="131" name="CustomShape 2"/>
          <p:cNvSpPr/>
          <p:nvPr/>
        </p:nvSpPr>
        <p:spPr>
          <a:xfrm>
            <a:off x="10437840" y="0"/>
            <a:ext cx="684720" cy="1141920"/>
          </a:xfrm>
          <a:prstGeom prst="rect">
            <a:avLst/>
          </a:prstGeom>
          <a:solidFill>
            <a:schemeClr val="accent1"/>
          </a:soli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32" name="PlaceHolder 3"/>
          <p:cNvSpPr>
            <a:spLocks noGrp="1"/>
          </p:cNvSpPr>
          <p:nvPr>
            <p:ph type="title"/>
          </p:nvPr>
        </p:nvSpPr>
        <p:spPr>
          <a:xfrm>
            <a:off x="609480" y="273600"/>
            <a:ext cx="10972440" cy="1144800"/>
          </a:xfrm>
          <a:prstGeom prst="rect">
            <a:avLst/>
          </a:prstGeom>
        </p:spPr>
        <p:txBody>
          <a:bodyPr lIns="0" tIns="0" rIns="0" bIns="0" anchor="ctr"/>
          <a:lstStyle/>
          <a:p>
            <a:pPr algn="ctr"/>
            <a:r>
              <a:rPr lang="fr-FR" sz="4400" b="0" strike="noStrike" spc="-1">
                <a:solidFill>
                  <a:srgbClr val="000000"/>
                </a:solidFill>
                <a:uFill>
                  <a:solidFill>
                    <a:srgbClr val="FFFFFF"/>
                  </a:solidFill>
                </a:uFill>
                <a:latin typeface="Arial"/>
              </a:rPr>
              <a:t>Cliquez pour éditer le format du texte-titre</a:t>
            </a:r>
          </a:p>
        </p:txBody>
      </p:sp>
      <p:sp>
        <p:nvSpPr>
          <p:cNvPr id="133" name="PlaceHolder 4"/>
          <p:cNvSpPr>
            <a:spLocks noGrp="1"/>
          </p:cNvSpPr>
          <p:nvPr>
            <p:ph type="body"/>
          </p:nvPr>
        </p:nvSpPr>
        <p:spPr>
          <a:xfrm>
            <a:off x="609480" y="1604520"/>
            <a:ext cx="10972440" cy="3977280"/>
          </a:xfrm>
          <a:prstGeom prst="rect">
            <a:avLst/>
          </a:prstGeom>
        </p:spPr>
        <p:txBody>
          <a:bodyPr lIns="0" tIns="0" rIns="0" bIns="0"/>
          <a:lstStyle/>
          <a:p>
            <a:pPr marL="432000" indent="-324000">
              <a:buClr>
                <a:srgbClr val="000000"/>
              </a:buClr>
              <a:buSzPct val="45000"/>
              <a:buFont typeface="Wingdings" charset="2"/>
              <a:buChar char=""/>
            </a:pPr>
            <a:r>
              <a:rPr lang="fr-FR" sz="3200" b="0" strike="noStrike" spc="-1">
                <a:solidFill>
                  <a:srgbClr val="000000"/>
                </a:solidFill>
                <a:uFill>
                  <a:solidFill>
                    <a:srgbClr val="FFFFFF"/>
                  </a:solidFill>
                </a:uFill>
                <a:latin typeface="Arial"/>
              </a:rPr>
              <a:t>Cliquez pour éditer le format du plan de texte</a:t>
            </a:r>
          </a:p>
          <a:p>
            <a:pPr marL="864000" lvl="1" indent="-324000">
              <a:buClr>
                <a:srgbClr val="000000"/>
              </a:buClr>
              <a:buSzPct val="75000"/>
              <a:buFont typeface="Symbol" charset="2"/>
              <a:buChar char=""/>
            </a:pPr>
            <a:r>
              <a:rPr lang="fr-FR" sz="2800" b="0" strike="noStrike" spc="-1">
                <a:solidFill>
                  <a:srgbClr val="000000"/>
                </a:solidFill>
                <a:uFill>
                  <a:solidFill>
                    <a:srgbClr val="FFFFFF"/>
                  </a:solidFill>
                </a:uFill>
                <a:latin typeface="Arial"/>
              </a:rPr>
              <a:t>Second niveau de plan</a:t>
            </a:r>
          </a:p>
          <a:p>
            <a:pPr marL="1296000" lvl="2" indent="-288000">
              <a:buClr>
                <a:srgbClr val="000000"/>
              </a:buClr>
              <a:buSzPct val="45000"/>
              <a:buFont typeface="Wingdings" charset="2"/>
              <a:buChar char=""/>
            </a:pPr>
            <a:r>
              <a:rPr lang="fr-FR" sz="2400" b="0" strike="noStrike" spc="-1">
                <a:solidFill>
                  <a:srgbClr val="000000"/>
                </a:solidFill>
                <a:uFill>
                  <a:solidFill>
                    <a:srgbClr val="FFFFFF"/>
                  </a:solidFill>
                </a:uFill>
                <a:latin typeface="Arial"/>
              </a:rPr>
              <a:t>Troisième niveau de plan</a:t>
            </a:r>
          </a:p>
          <a:p>
            <a:pPr marL="1728000" lvl="3" indent="-216000">
              <a:buClr>
                <a:srgbClr val="000000"/>
              </a:buClr>
              <a:buSzPct val="75000"/>
              <a:buFont typeface="Symbol" charset="2"/>
              <a:buChar char=""/>
            </a:pPr>
            <a:r>
              <a:rPr lang="fr-FR" sz="2000" b="0" strike="noStrike" spc="-1">
                <a:solidFill>
                  <a:srgbClr val="000000"/>
                </a:solidFill>
                <a:uFill>
                  <a:solidFill>
                    <a:srgbClr val="FFFFFF"/>
                  </a:solidFill>
                </a:uFill>
                <a:latin typeface="Arial"/>
              </a:rPr>
              <a:t>Quatrième niveau de plan</a:t>
            </a:r>
          </a:p>
          <a:p>
            <a:pPr marL="2160000" lvl="4"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Cinquième niveau de plan</a:t>
            </a:r>
          </a:p>
          <a:p>
            <a:pPr marL="2592000" lvl="5"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Sixième niveau de plan</a:t>
            </a:r>
          </a:p>
          <a:p>
            <a:pPr marL="3024000" lvl="6"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pic>
        <p:nvPicPr>
          <p:cNvPr id="168" name="Picture 7"/>
          <p:cNvPicPr/>
          <p:nvPr/>
        </p:nvPicPr>
        <p:blipFill>
          <a:blip r:embed="rId15"/>
          <a:srcRect l="3610"/>
          <a:stretch/>
        </p:blipFill>
        <p:spPr>
          <a:xfrm>
            <a:off x="0" y="2669760"/>
            <a:ext cx="4035960" cy="4187160"/>
          </a:xfrm>
          <a:prstGeom prst="rect">
            <a:avLst/>
          </a:prstGeom>
          <a:ln>
            <a:noFill/>
          </a:ln>
        </p:spPr>
      </p:pic>
      <p:pic>
        <p:nvPicPr>
          <p:cNvPr id="169" name="Picture 6"/>
          <p:cNvPicPr/>
          <p:nvPr/>
        </p:nvPicPr>
        <p:blipFill>
          <a:blip r:embed="rId16"/>
          <a:srcRect l="35647"/>
          <a:stretch/>
        </p:blipFill>
        <p:spPr>
          <a:xfrm>
            <a:off x="0" y="2892240"/>
            <a:ext cx="1521360" cy="2364480"/>
          </a:xfrm>
          <a:prstGeom prst="rect">
            <a:avLst/>
          </a:prstGeom>
          <a:ln>
            <a:noFill/>
          </a:ln>
        </p:spPr>
      </p:pic>
      <p:sp>
        <p:nvSpPr>
          <p:cNvPr id="170" name="CustomShape 1"/>
          <p:cNvSpPr/>
          <p:nvPr/>
        </p:nvSpPr>
        <p:spPr>
          <a:xfrm>
            <a:off x="8609040" y="1676520"/>
            <a:ext cx="2818440" cy="2818440"/>
          </a:xfrm>
          <a:prstGeom prst="ellipse">
            <a:avLst/>
          </a:prstGeom>
          <a:gradFill>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lin ang="0"/>
          </a:gra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171" name="Picture 8"/>
          <p:cNvPicPr/>
          <p:nvPr/>
        </p:nvPicPr>
        <p:blipFill>
          <a:blip r:embed="rId17"/>
          <a:srcRect t="28812"/>
          <a:stretch/>
        </p:blipFill>
        <p:spPr>
          <a:xfrm>
            <a:off x="7999560" y="0"/>
            <a:ext cx="1602360" cy="1140480"/>
          </a:xfrm>
          <a:prstGeom prst="rect">
            <a:avLst/>
          </a:prstGeom>
          <a:ln>
            <a:noFill/>
          </a:ln>
        </p:spPr>
      </p:pic>
      <p:pic>
        <p:nvPicPr>
          <p:cNvPr id="172" name="Picture 9"/>
          <p:cNvPicPr/>
          <p:nvPr/>
        </p:nvPicPr>
        <p:blipFill>
          <a:blip r:embed="rId18"/>
          <a:srcRect b="23333"/>
          <a:stretch/>
        </p:blipFill>
        <p:spPr>
          <a:xfrm>
            <a:off x="8609040" y="6095880"/>
            <a:ext cx="992520" cy="761040"/>
          </a:xfrm>
          <a:prstGeom prst="rect">
            <a:avLst/>
          </a:prstGeom>
          <a:ln>
            <a:noFill/>
          </a:ln>
        </p:spPr>
      </p:pic>
      <p:sp>
        <p:nvSpPr>
          <p:cNvPr id="173" name="CustomShape 2"/>
          <p:cNvSpPr/>
          <p:nvPr/>
        </p:nvSpPr>
        <p:spPr>
          <a:xfrm>
            <a:off x="10437840" y="0"/>
            <a:ext cx="684720" cy="1141920"/>
          </a:xfrm>
          <a:prstGeom prst="rect">
            <a:avLst/>
          </a:prstGeom>
          <a:solidFill>
            <a:schemeClr val="accent1"/>
          </a:soli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74" name="PlaceHolder 3"/>
          <p:cNvSpPr>
            <a:spLocks noGrp="1"/>
          </p:cNvSpPr>
          <p:nvPr>
            <p:ph type="title"/>
          </p:nvPr>
        </p:nvSpPr>
        <p:spPr>
          <a:xfrm>
            <a:off x="609480" y="273600"/>
            <a:ext cx="10972440" cy="1144800"/>
          </a:xfrm>
          <a:prstGeom prst="rect">
            <a:avLst/>
          </a:prstGeom>
        </p:spPr>
        <p:txBody>
          <a:bodyPr lIns="0" tIns="0" rIns="0" bIns="0" anchor="ctr"/>
          <a:lstStyle/>
          <a:p>
            <a:pPr algn="ctr"/>
            <a:r>
              <a:rPr lang="fr-FR" sz="4400" b="0" strike="noStrike" spc="-1">
                <a:solidFill>
                  <a:srgbClr val="000000"/>
                </a:solidFill>
                <a:uFill>
                  <a:solidFill>
                    <a:srgbClr val="FFFFFF"/>
                  </a:solidFill>
                </a:uFill>
                <a:latin typeface="Arial"/>
              </a:rPr>
              <a:t>Cliquez pour éditer le format du texte-titre</a:t>
            </a:r>
          </a:p>
        </p:txBody>
      </p:sp>
      <p:sp>
        <p:nvSpPr>
          <p:cNvPr id="175" name="PlaceHolder 4"/>
          <p:cNvSpPr>
            <a:spLocks noGrp="1"/>
          </p:cNvSpPr>
          <p:nvPr>
            <p:ph type="body"/>
          </p:nvPr>
        </p:nvSpPr>
        <p:spPr>
          <a:xfrm>
            <a:off x="609480" y="1604520"/>
            <a:ext cx="10972440" cy="3977280"/>
          </a:xfrm>
          <a:prstGeom prst="rect">
            <a:avLst/>
          </a:prstGeom>
        </p:spPr>
        <p:txBody>
          <a:bodyPr lIns="0" tIns="0" rIns="0" bIns="0"/>
          <a:lstStyle/>
          <a:p>
            <a:pPr marL="432000" indent="-324000">
              <a:buClr>
                <a:srgbClr val="000000"/>
              </a:buClr>
              <a:buSzPct val="45000"/>
              <a:buFont typeface="Wingdings" charset="2"/>
              <a:buChar char=""/>
            </a:pPr>
            <a:r>
              <a:rPr lang="fr-FR" sz="3200" b="0" strike="noStrike" spc="-1">
                <a:solidFill>
                  <a:srgbClr val="000000"/>
                </a:solidFill>
                <a:uFill>
                  <a:solidFill>
                    <a:srgbClr val="FFFFFF"/>
                  </a:solidFill>
                </a:uFill>
                <a:latin typeface="Arial"/>
              </a:rPr>
              <a:t>Cliquez pour éditer le format du plan de texte</a:t>
            </a:r>
          </a:p>
          <a:p>
            <a:pPr marL="864000" lvl="1" indent="-324000">
              <a:buClr>
                <a:srgbClr val="000000"/>
              </a:buClr>
              <a:buSzPct val="75000"/>
              <a:buFont typeface="Symbol" charset="2"/>
              <a:buChar char=""/>
            </a:pPr>
            <a:r>
              <a:rPr lang="fr-FR" sz="2800" b="0" strike="noStrike" spc="-1">
                <a:solidFill>
                  <a:srgbClr val="000000"/>
                </a:solidFill>
                <a:uFill>
                  <a:solidFill>
                    <a:srgbClr val="FFFFFF"/>
                  </a:solidFill>
                </a:uFill>
                <a:latin typeface="Arial"/>
              </a:rPr>
              <a:t>Second niveau de plan</a:t>
            </a:r>
          </a:p>
          <a:p>
            <a:pPr marL="1296000" lvl="2" indent="-288000">
              <a:buClr>
                <a:srgbClr val="000000"/>
              </a:buClr>
              <a:buSzPct val="45000"/>
              <a:buFont typeface="Wingdings" charset="2"/>
              <a:buChar char=""/>
            </a:pPr>
            <a:r>
              <a:rPr lang="fr-FR" sz="2400" b="0" strike="noStrike" spc="-1">
                <a:solidFill>
                  <a:srgbClr val="000000"/>
                </a:solidFill>
                <a:uFill>
                  <a:solidFill>
                    <a:srgbClr val="FFFFFF"/>
                  </a:solidFill>
                </a:uFill>
                <a:latin typeface="Arial"/>
              </a:rPr>
              <a:t>Troisième niveau de plan</a:t>
            </a:r>
          </a:p>
          <a:p>
            <a:pPr marL="1728000" lvl="3" indent="-216000">
              <a:buClr>
                <a:srgbClr val="000000"/>
              </a:buClr>
              <a:buSzPct val="75000"/>
              <a:buFont typeface="Symbol" charset="2"/>
              <a:buChar char=""/>
            </a:pPr>
            <a:r>
              <a:rPr lang="fr-FR" sz="2000" b="0" strike="noStrike" spc="-1">
                <a:solidFill>
                  <a:srgbClr val="000000"/>
                </a:solidFill>
                <a:uFill>
                  <a:solidFill>
                    <a:srgbClr val="FFFFFF"/>
                  </a:solidFill>
                </a:uFill>
                <a:latin typeface="Arial"/>
              </a:rPr>
              <a:t>Quatrième niveau de plan</a:t>
            </a:r>
          </a:p>
          <a:p>
            <a:pPr marL="2160000" lvl="4"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Cinquième niveau de plan</a:t>
            </a:r>
          </a:p>
          <a:p>
            <a:pPr marL="2592000" lvl="5"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Sixième niveau de plan</a:t>
            </a:r>
          </a:p>
          <a:p>
            <a:pPr marL="3024000" lvl="6"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pic>
        <p:nvPicPr>
          <p:cNvPr id="210" name="Picture 7"/>
          <p:cNvPicPr/>
          <p:nvPr/>
        </p:nvPicPr>
        <p:blipFill>
          <a:blip r:embed="rId15"/>
          <a:srcRect l="3610"/>
          <a:stretch/>
        </p:blipFill>
        <p:spPr>
          <a:xfrm>
            <a:off x="0" y="2669760"/>
            <a:ext cx="4035960" cy="4187160"/>
          </a:xfrm>
          <a:prstGeom prst="rect">
            <a:avLst/>
          </a:prstGeom>
          <a:ln>
            <a:noFill/>
          </a:ln>
        </p:spPr>
      </p:pic>
      <p:pic>
        <p:nvPicPr>
          <p:cNvPr id="211" name="Picture 6"/>
          <p:cNvPicPr/>
          <p:nvPr/>
        </p:nvPicPr>
        <p:blipFill>
          <a:blip r:embed="rId16"/>
          <a:srcRect l="35647"/>
          <a:stretch/>
        </p:blipFill>
        <p:spPr>
          <a:xfrm>
            <a:off x="0" y="2892240"/>
            <a:ext cx="1521360" cy="2364480"/>
          </a:xfrm>
          <a:prstGeom prst="rect">
            <a:avLst/>
          </a:prstGeom>
          <a:ln>
            <a:noFill/>
          </a:ln>
        </p:spPr>
      </p:pic>
      <p:sp>
        <p:nvSpPr>
          <p:cNvPr id="212" name="CustomShape 1"/>
          <p:cNvSpPr/>
          <p:nvPr/>
        </p:nvSpPr>
        <p:spPr>
          <a:xfrm>
            <a:off x="8609040" y="1676520"/>
            <a:ext cx="2818440" cy="2818440"/>
          </a:xfrm>
          <a:prstGeom prst="ellipse">
            <a:avLst/>
          </a:prstGeom>
          <a:gradFill>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lin ang="0"/>
          </a:gra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213" name="Picture 8"/>
          <p:cNvPicPr/>
          <p:nvPr/>
        </p:nvPicPr>
        <p:blipFill>
          <a:blip r:embed="rId17"/>
          <a:srcRect t="28812"/>
          <a:stretch/>
        </p:blipFill>
        <p:spPr>
          <a:xfrm>
            <a:off x="7999560" y="0"/>
            <a:ext cx="1602360" cy="1140480"/>
          </a:xfrm>
          <a:prstGeom prst="rect">
            <a:avLst/>
          </a:prstGeom>
          <a:ln>
            <a:noFill/>
          </a:ln>
        </p:spPr>
      </p:pic>
      <p:pic>
        <p:nvPicPr>
          <p:cNvPr id="214" name="Picture 9"/>
          <p:cNvPicPr/>
          <p:nvPr/>
        </p:nvPicPr>
        <p:blipFill>
          <a:blip r:embed="rId18"/>
          <a:srcRect b="23333"/>
          <a:stretch/>
        </p:blipFill>
        <p:spPr>
          <a:xfrm>
            <a:off x="8609040" y="6095880"/>
            <a:ext cx="992520" cy="761040"/>
          </a:xfrm>
          <a:prstGeom prst="rect">
            <a:avLst/>
          </a:prstGeom>
          <a:ln>
            <a:noFill/>
          </a:ln>
        </p:spPr>
      </p:pic>
      <p:sp>
        <p:nvSpPr>
          <p:cNvPr id="215" name="CustomShape 2"/>
          <p:cNvSpPr/>
          <p:nvPr/>
        </p:nvSpPr>
        <p:spPr>
          <a:xfrm>
            <a:off x="10437840" y="0"/>
            <a:ext cx="684720" cy="1141920"/>
          </a:xfrm>
          <a:prstGeom prst="rect">
            <a:avLst/>
          </a:prstGeom>
          <a:solidFill>
            <a:schemeClr val="accent1"/>
          </a:soli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16" name="Line 3"/>
          <p:cNvSpPr/>
          <p:nvPr/>
        </p:nvSpPr>
        <p:spPr>
          <a:xfrm>
            <a:off x="3726000" y="2133360"/>
            <a:ext cx="360" cy="3962520"/>
          </a:xfrm>
          <a:prstGeom prst="line">
            <a:avLst/>
          </a:prstGeom>
          <a:ln w="12600">
            <a:solidFill>
              <a:schemeClr val="accent1">
                <a:alpha val="40000"/>
              </a:schemeClr>
            </a:solidFill>
            <a:round/>
          </a:ln>
        </p:spPr>
        <p:style>
          <a:lnRef idx="2">
            <a:schemeClr val="accent1"/>
          </a:lnRef>
          <a:fillRef idx="0">
            <a:schemeClr val="accent1"/>
          </a:fillRef>
          <a:effectRef idx="1">
            <a:schemeClr val="accent1"/>
          </a:effectRef>
          <a:fontRef idx="minor"/>
        </p:style>
      </p:sp>
      <p:sp>
        <p:nvSpPr>
          <p:cNvPr id="217" name="Line 4"/>
          <p:cNvSpPr/>
          <p:nvPr/>
        </p:nvSpPr>
        <p:spPr>
          <a:xfrm>
            <a:off x="6962040" y="2133360"/>
            <a:ext cx="360" cy="3966840"/>
          </a:xfrm>
          <a:prstGeom prst="line">
            <a:avLst/>
          </a:prstGeom>
          <a:ln w="12600">
            <a:solidFill>
              <a:schemeClr val="accent1">
                <a:alpha val="40000"/>
              </a:schemeClr>
            </a:solidFill>
            <a:round/>
          </a:ln>
        </p:spPr>
        <p:style>
          <a:lnRef idx="2">
            <a:schemeClr val="accent1"/>
          </a:lnRef>
          <a:fillRef idx="0">
            <a:schemeClr val="accent1"/>
          </a:fillRef>
          <a:effectRef idx="1">
            <a:schemeClr val="accent1"/>
          </a:effectRef>
          <a:fontRef idx="minor"/>
        </p:style>
      </p:sp>
      <p:sp>
        <p:nvSpPr>
          <p:cNvPr id="218" name="PlaceHolder 5"/>
          <p:cNvSpPr>
            <a:spLocks noGrp="1"/>
          </p:cNvSpPr>
          <p:nvPr>
            <p:ph type="title"/>
          </p:nvPr>
        </p:nvSpPr>
        <p:spPr>
          <a:xfrm>
            <a:off x="609480" y="273600"/>
            <a:ext cx="10972440" cy="1144800"/>
          </a:xfrm>
          <a:prstGeom prst="rect">
            <a:avLst/>
          </a:prstGeom>
        </p:spPr>
        <p:txBody>
          <a:bodyPr lIns="0" tIns="0" rIns="0" bIns="0" anchor="ctr"/>
          <a:lstStyle/>
          <a:p>
            <a:pPr algn="ctr"/>
            <a:r>
              <a:rPr lang="fr-FR" sz="4400" b="0" strike="noStrike" spc="-1">
                <a:solidFill>
                  <a:srgbClr val="000000"/>
                </a:solidFill>
                <a:uFill>
                  <a:solidFill>
                    <a:srgbClr val="FFFFFF"/>
                  </a:solidFill>
                </a:uFill>
                <a:latin typeface="Arial"/>
              </a:rPr>
              <a:t>Cliquez pour éditer le format du texte-titre</a:t>
            </a:r>
          </a:p>
        </p:txBody>
      </p:sp>
      <p:sp>
        <p:nvSpPr>
          <p:cNvPr id="219" name="PlaceHolder 6"/>
          <p:cNvSpPr>
            <a:spLocks noGrp="1"/>
          </p:cNvSpPr>
          <p:nvPr>
            <p:ph type="body"/>
          </p:nvPr>
        </p:nvSpPr>
        <p:spPr>
          <a:xfrm>
            <a:off x="609480" y="1604520"/>
            <a:ext cx="10972440" cy="3977280"/>
          </a:xfrm>
          <a:prstGeom prst="rect">
            <a:avLst/>
          </a:prstGeom>
        </p:spPr>
        <p:txBody>
          <a:bodyPr lIns="0" tIns="0" rIns="0" bIns="0"/>
          <a:lstStyle/>
          <a:p>
            <a:pPr marL="432000" indent="-324000">
              <a:buClr>
                <a:srgbClr val="000000"/>
              </a:buClr>
              <a:buSzPct val="45000"/>
              <a:buFont typeface="Wingdings" charset="2"/>
              <a:buChar char=""/>
            </a:pPr>
            <a:r>
              <a:rPr lang="fr-FR" sz="3200" b="0" strike="noStrike" spc="-1">
                <a:solidFill>
                  <a:srgbClr val="000000"/>
                </a:solidFill>
                <a:uFill>
                  <a:solidFill>
                    <a:srgbClr val="FFFFFF"/>
                  </a:solidFill>
                </a:uFill>
                <a:latin typeface="Arial"/>
              </a:rPr>
              <a:t>Cliquez pour éditer le format du plan de texte</a:t>
            </a:r>
          </a:p>
          <a:p>
            <a:pPr marL="864000" lvl="1" indent="-324000">
              <a:buClr>
                <a:srgbClr val="000000"/>
              </a:buClr>
              <a:buSzPct val="75000"/>
              <a:buFont typeface="Symbol" charset="2"/>
              <a:buChar char=""/>
            </a:pPr>
            <a:r>
              <a:rPr lang="fr-FR" sz="2800" b="0" strike="noStrike" spc="-1">
                <a:solidFill>
                  <a:srgbClr val="000000"/>
                </a:solidFill>
                <a:uFill>
                  <a:solidFill>
                    <a:srgbClr val="FFFFFF"/>
                  </a:solidFill>
                </a:uFill>
                <a:latin typeface="Arial"/>
              </a:rPr>
              <a:t>Second niveau de plan</a:t>
            </a:r>
          </a:p>
          <a:p>
            <a:pPr marL="1296000" lvl="2" indent="-288000">
              <a:buClr>
                <a:srgbClr val="000000"/>
              </a:buClr>
              <a:buSzPct val="45000"/>
              <a:buFont typeface="Wingdings" charset="2"/>
              <a:buChar char=""/>
            </a:pPr>
            <a:r>
              <a:rPr lang="fr-FR" sz="2400" b="0" strike="noStrike" spc="-1">
                <a:solidFill>
                  <a:srgbClr val="000000"/>
                </a:solidFill>
                <a:uFill>
                  <a:solidFill>
                    <a:srgbClr val="FFFFFF"/>
                  </a:solidFill>
                </a:uFill>
                <a:latin typeface="Arial"/>
              </a:rPr>
              <a:t>Troisième niveau de plan</a:t>
            </a:r>
          </a:p>
          <a:p>
            <a:pPr marL="1728000" lvl="3" indent="-216000">
              <a:buClr>
                <a:srgbClr val="000000"/>
              </a:buClr>
              <a:buSzPct val="75000"/>
              <a:buFont typeface="Symbol" charset="2"/>
              <a:buChar char=""/>
            </a:pPr>
            <a:r>
              <a:rPr lang="fr-FR" sz="2000" b="0" strike="noStrike" spc="-1">
                <a:solidFill>
                  <a:srgbClr val="000000"/>
                </a:solidFill>
                <a:uFill>
                  <a:solidFill>
                    <a:srgbClr val="FFFFFF"/>
                  </a:solidFill>
                </a:uFill>
                <a:latin typeface="Arial"/>
              </a:rPr>
              <a:t>Quatrième niveau de plan</a:t>
            </a:r>
          </a:p>
          <a:p>
            <a:pPr marL="2160000" lvl="4"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Cinquième niveau de plan</a:t>
            </a:r>
          </a:p>
          <a:p>
            <a:pPr marL="2592000" lvl="5"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Sixième niveau de plan</a:t>
            </a:r>
          </a:p>
          <a:p>
            <a:pPr marL="3024000" lvl="6"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pic>
        <p:nvPicPr>
          <p:cNvPr id="254" name="Picture 7"/>
          <p:cNvPicPr/>
          <p:nvPr/>
        </p:nvPicPr>
        <p:blipFill>
          <a:blip r:embed="rId15"/>
          <a:srcRect l="3610"/>
          <a:stretch/>
        </p:blipFill>
        <p:spPr>
          <a:xfrm>
            <a:off x="0" y="2669760"/>
            <a:ext cx="4035960" cy="4187160"/>
          </a:xfrm>
          <a:prstGeom prst="rect">
            <a:avLst/>
          </a:prstGeom>
          <a:ln>
            <a:noFill/>
          </a:ln>
        </p:spPr>
      </p:pic>
      <p:pic>
        <p:nvPicPr>
          <p:cNvPr id="255" name="Picture 6"/>
          <p:cNvPicPr/>
          <p:nvPr/>
        </p:nvPicPr>
        <p:blipFill>
          <a:blip r:embed="rId16"/>
          <a:srcRect l="35647"/>
          <a:stretch/>
        </p:blipFill>
        <p:spPr>
          <a:xfrm>
            <a:off x="0" y="2892240"/>
            <a:ext cx="1521360" cy="2364480"/>
          </a:xfrm>
          <a:prstGeom prst="rect">
            <a:avLst/>
          </a:prstGeom>
          <a:ln>
            <a:noFill/>
          </a:ln>
        </p:spPr>
      </p:pic>
      <p:sp>
        <p:nvSpPr>
          <p:cNvPr id="256" name="CustomShape 1"/>
          <p:cNvSpPr/>
          <p:nvPr/>
        </p:nvSpPr>
        <p:spPr>
          <a:xfrm>
            <a:off x="8609040" y="1676520"/>
            <a:ext cx="2818440" cy="2818440"/>
          </a:xfrm>
          <a:prstGeom prst="ellipse">
            <a:avLst/>
          </a:prstGeom>
          <a:gradFill>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lin ang="0"/>
          </a:gra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257" name="Picture 8"/>
          <p:cNvPicPr/>
          <p:nvPr/>
        </p:nvPicPr>
        <p:blipFill>
          <a:blip r:embed="rId17"/>
          <a:srcRect t="28812"/>
          <a:stretch/>
        </p:blipFill>
        <p:spPr>
          <a:xfrm>
            <a:off x="7999560" y="0"/>
            <a:ext cx="1602360" cy="1140480"/>
          </a:xfrm>
          <a:prstGeom prst="rect">
            <a:avLst/>
          </a:prstGeom>
          <a:ln>
            <a:noFill/>
          </a:ln>
        </p:spPr>
      </p:pic>
      <p:pic>
        <p:nvPicPr>
          <p:cNvPr id="258" name="Picture 9"/>
          <p:cNvPicPr/>
          <p:nvPr/>
        </p:nvPicPr>
        <p:blipFill>
          <a:blip r:embed="rId18"/>
          <a:srcRect b="23333"/>
          <a:stretch/>
        </p:blipFill>
        <p:spPr>
          <a:xfrm>
            <a:off x="8609040" y="6095880"/>
            <a:ext cx="992520" cy="761040"/>
          </a:xfrm>
          <a:prstGeom prst="rect">
            <a:avLst/>
          </a:prstGeom>
          <a:ln>
            <a:noFill/>
          </a:ln>
        </p:spPr>
      </p:pic>
      <p:sp>
        <p:nvSpPr>
          <p:cNvPr id="259" name="CustomShape 2"/>
          <p:cNvSpPr/>
          <p:nvPr/>
        </p:nvSpPr>
        <p:spPr>
          <a:xfrm>
            <a:off x="10437840" y="0"/>
            <a:ext cx="684720" cy="1141920"/>
          </a:xfrm>
          <a:prstGeom prst="rect">
            <a:avLst/>
          </a:prstGeom>
          <a:solidFill>
            <a:schemeClr val="accent1"/>
          </a:soli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60" name="Line 3"/>
          <p:cNvSpPr/>
          <p:nvPr/>
        </p:nvSpPr>
        <p:spPr>
          <a:xfrm>
            <a:off x="3726000" y="2133360"/>
            <a:ext cx="360" cy="3962520"/>
          </a:xfrm>
          <a:prstGeom prst="line">
            <a:avLst/>
          </a:prstGeom>
          <a:ln w="12600">
            <a:solidFill>
              <a:schemeClr val="accent1">
                <a:alpha val="40000"/>
              </a:schemeClr>
            </a:solidFill>
            <a:round/>
          </a:ln>
        </p:spPr>
        <p:style>
          <a:lnRef idx="2">
            <a:schemeClr val="accent1"/>
          </a:lnRef>
          <a:fillRef idx="0">
            <a:schemeClr val="accent1"/>
          </a:fillRef>
          <a:effectRef idx="1">
            <a:schemeClr val="accent1"/>
          </a:effectRef>
          <a:fontRef idx="minor"/>
        </p:style>
      </p:sp>
      <p:sp>
        <p:nvSpPr>
          <p:cNvPr id="261" name="Line 4"/>
          <p:cNvSpPr/>
          <p:nvPr/>
        </p:nvSpPr>
        <p:spPr>
          <a:xfrm>
            <a:off x="6962040" y="2133360"/>
            <a:ext cx="360" cy="3966840"/>
          </a:xfrm>
          <a:prstGeom prst="line">
            <a:avLst/>
          </a:prstGeom>
          <a:ln w="12600">
            <a:solidFill>
              <a:schemeClr val="accent1">
                <a:alpha val="40000"/>
              </a:schemeClr>
            </a:solidFill>
            <a:round/>
          </a:ln>
        </p:spPr>
        <p:style>
          <a:lnRef idx="2">
            <a:schemeClr val="accent1"/>
          </a:lnRef>
          <a:fillRef idx="0">
            <a:schemeClr val="accent1"/>
          </a:fillRef>
          <a:effectRef idx="1">
            <a:schemeClr val="accent1"/>
          </a:effectRef>
          <a:fontRef idx="minor"/>
        </p:style>
      </p:sp>
      <p:sp>
        <p:nvSpPr>
          <p:cNvPr id="262" name="PlaceHolder 5"/>
          <p:cNvSpPr>
            <a:spLocks noGrp="1"/>
          </p:cNvSpPr>
          <p:nvPr>
            <p:ph type="title"/>
          </p:nvPr>
        </p:nvSpPr>
        <p:spPr>
          <a:xfrm>
            <a:off x="609480" y="273600"/>
            <a:ext cx="10972440" cy="1144800"/>
          </a:xfrm>
          <a:prstGeom prst="rect">
            <a:avLst/>
          </a:prstGeom>
        </p:spPr>
        <p:txBody>
          <a:bodyPr lIns="0" tIns="0" rIns="0" bIns="0" anchor="ctr"/>
          <a:lstStyle/>
          <a:p>
            <a:pPr algn="ctr"/>
            <a:r>
              <a:rPr lang="fr-FR" sz="4400" b="0" strike="noStrike" spc="-1">
                <a:solidFill>
                  <a:srgbClr val="000000"/>
                </a:solidFill>
                <a:uFill>
                  <a:solidFill>
                    <a:srgbClr val="FFFFFF"/>
                  </a:solidFill>
                </a:uFill>
                <a:latin typeface="Arial"/>
              </a:rPr>
              <a:t>Cliquez pour éditer le format du texte-titre</a:t>
            </a:r>
          </a:p>
        </p:txBody>
      </p:sp>
      <p:sp>
        <p:nvSpPr>
          <p:cNvPr id="263" name="PlaceHolder 6"/>
          <p:cNvSpPr>
            <a:spLocks noGrp="1"/>
          </p:cNvSpPr>
          <p:nvPr>
            <p:ph type="body"/>
          </p:nvPr>
        </p:nvSpPr>
        <p:spPr>
          <a:xfrm>
            <a:off x="609480" y="1604520"/>
            <a:ext cx="10972440" cy="3977280"/>
          </a:xfrm>
          <a:prstGeom prst="rect">
            <a:avLst/>
          </a:prstGeom>
        </p:spPr>
        <p:txBody>
          <a:bodyPr lIns="0" tIns="0" rIns="0" bIns="0"/>
          <a:lstStyle/>
          <a:p>
            <a:pPr marL="432000" indent="-324000">
              <a:buClr>
                <a:srgbClr val="000000"/>
              </a:buClr>
              <a:buSzPct val="45000"/>
              <a:buFont typeface="Wingdings" charset="2"/>
              <a:buChar char=""/>
            </a:pPr>
            <a:r>
              <a:rPr lang="fr-FR" sz="3200" b="0" strike="noStrike" spc="-1">
                <a:solidFill>
                  <a:srgbClr val="000000"/>
                </a:solidFill>
                <a:uFill>
                  <a:solidFill>
                    <a:srgbClr val="FFFFFF"/>
                  </a:solidFill>
                </a:uFill>
                <a:latin typeface="Arial"/>
              </a:rPr>
              <a:t>Cliquez pour éditer le format du plan de texte</a:t>
            </a:r>
          </a:p>
          <a:p>
            <a:pPr marL="864000" lvl="1" indent="-324000">
              <a:buClr>
                <a:srgbClr val="000000"/>
              </a:buClr>
              <a:buSzPct val="75000"/>
              <a:buFont typeface="Symbol" charset="2"/>
              <a:buChar char=""/>
            </a:pPr>
            <a:r>
              <a:rPr lang="fr-FR" sz="2800" b="0" strike="noStrike" spc="-1">
                <a:solidFill>
                  <a:srgbClr val="000000"/>
                </a:solidFill>
                <a:uFill>
                  <a:solidFill>
                    <a:srgbClr val="FFFFFF"/>
                  </a:solidFill>
                </a:uFill>
                <a:latin typeface="Arial"/>
              </a:rPr>
              <a:t>Second niveau de plan</a:t>
            </a:r>
          </a:p>
          <a:p>
            <a:pPr marL="1296000" lvl="2" indent="-288000">
              <a:buClr>
                <a:srgbClr val="000000"/>
              </a:buClr>
              <a:buSzPct val="45000"/>
              <a:buFont typeface="Wingdings" charset="2"/>
              <a:buChar char=""/>
            </a:pPr>
            <a:r>
              <a:rPr lang="fr-FR" sz="2400" b="0" strike="noStrike" spc="-1">
                <a:solidFill>
                  <a:srgbClr val="000000"/>
                </a:solidFill>
                <a:uFill>
                  <a:solidFill>
                    <a:srgbClr val="FFFFFF"/>
                  </a:solidFill>
                </a:uFill>
                <a:latin typeface="Arial"/>
              </a:rPr>
              <a:t>Troisième niveau de plan</a:t>
            </a:r>
          </a:p>
          <a:p>
            <a:pPr marL="1728000" lvl="3" indent="-216000">
              <a:buClr>
                <a:srgbClr val="000000"/>
              </a:buClr>
              <a:buSzPct val="75000"/>
              <a:buFont typeface="Symbol" charset="2"/>
              <a:buChar char=""/>
            </a:pPr>
            <a:r>
              <a:rPr lang="fr-FR" sz="2000" b="0" strike="noStrike" spc="-1">
                <a:solidFill>
                  <a:srgbClr val="000000"/>
                </a:solidFill>
                <a:uFill>
                  <a:solidFill>
                    <a:srgbClr val="FFFFFF"/>
                  </a:solidFill>
                </a:uFill>
                <a:latin typeface="Arial"/>
              </a:rPr>
              <a:t>Quatrième niveau de plan</a:t>
            </a:r>
          </a:p>
          <a:p>
            <a:pPr marL="2160000" lvl="4"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Cinquième niveau de plan</a:t>
            </a:r>
          </a:p>
          <a:p>
            <a:pPr marL="2592000" lvl="5"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Sixième niveau de plan</a:t>
            </a:r>
          </a:p>
          <a:p>
            <a:pPr marL="3024000" lvl="6"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pic>
        <p:nvPicPr>
          <p:cNvPr id="298" name="Picture 7"/>
          <p:cNvPicPr/>
          <p:nvPr/>
        </p:nvPicPr>
        <p:blipFill>
          <a:blip r:embed="rId15"/>
          <a:srcRect l="3610"/>
          <a:stretch/>
        </p:blipFill>
        <p:spPr>
          <a:xfrm>
            <a:off x="0" y="2669760"/>
            <a:ext cx="4035960" cy="4187160"/>
          </a:xfrm>
          <a:prstGeom prst="rect">
            <a:avLst/>
          </a:prstGeom>
          <a:ln>
            <a:noFill/>
          </a:ln>
        </p:spPr>
      </p:pic>
      <p:pic>
        <p:nvPicPr>
          <p:cNvPr id="299" name="Picture 6"/>
          <p:cNvPicPr/>
          <p:nvPr/>
        </p:nvPicPr>
        <p:blipFill>
          <a:blip r:embed="rId16"/>
          <a:srcRect l="35647"/>
          <a:stretch/>
        </p:blipFill>
        <p:spPr>
          <a:xfrm>
            <a:off x="0" y="2892240"/>
            <a:ext cx="1521360" cy="2364480"/>
          </a:xfrm>
          <a:prstGeom prst="rect">
            <a:avLst/>
          </a:prstGeom>
          <a:ln>
            <a:noFill/>
          </a:ln>
        </p:spPr>
      </p:pic>
      <p:sp>
        <p:nvSpPr>
          <p:cNvPr id="300" name="CustomShape 1"/>
          <p:cNvSpPr/>
          <p:nvPr/>
        </p:nvSpPr>
        <p:spPr>
          <a:xfrm>
            <a:off x="8609040" y="1676520"/>
            <a:ext cx="2818440" cy="2818440"/>
          </a:xfrm>
          <a:prstGeom prst="ellipse">
            <a:avLst/>
          </a:prstGeom>
          <a:gradFill>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lin ang="0"/>
          </a:gra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301" name="Picture 8"/>
          <p:cNvPicPr/>
          <p:nvPr/>
        </p:nvPicPr>
        <p:blipFill>
          <a:blip r:embed="rId17"/>
          <a:srcRect t="28812"/>
          <a:stretch/>
        </p:blipFill>
        <p:spPr>
          <a:xfrm>
            <a:off x="7999560" y="0"/>
            <a:ext cx="1602360" cy="1140480"/>
          </a:xfrm>
          <a:prstGeom prst="rect">
            <a:avLst/>
          </a:prstGeom>
          <a:ln>
            <a:noFill/>
          </a:ln>
        </p:spPr>
      </p:pic>
      <p:pic>
        <p:nvPicPr>
          <p:cNvPr id="302" name="Picture 9"/>
          <p:cNvPicPr/>
          <p:nvPr/>
        </p:nvPicPr>
        <p:blipFill>
          <a:blip r:embed="rId18"/>
          <a:srcRect b="23333"/>
          <a:stretch/>
        </p:blipFill>
        <p:spPr>
          <a:xfrm>
            <a:off x="8609040" y="6095880"/>
            <a:ext cx="992520" cy="761040"/>
          </a:xfrm>
          <a:prstGeom prst="rect">
            <a:avLst/>
          </a:prstGeom>
          <a:ln>
            <a:noFill/>
          </a:ln>
        </p:spPr>
      </p:pic>
      <p:sp>
        <p:nvSpPr>
          <p:cNvPr id="303" name="CustomShape 2"/>
          <p:cNvSpPr/>
          <p:nvPr/>
        </p:nvSpPr>
        <p:spPr>
          <a:xfrm>
            <a:off x="10437840" y="0"/>
            <a:ext cx="684720" cy="1141920"/>
          </a:xfrm>
          <a:prstGeom prst="rect">
            <a:avLst/>
          </a:prstGeom>
          <a:solidFill>
            <a:schemeClr val="accent1"/>
          </a:soli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04" name="PlaceHolder 3"/>
          <p:cNvSpPr>
            <a:spLocks noGrp="1"/>
          </p:cNvSpPr>
          <p:nvPr>
            <p:ph type="title"/>
          </p:nvPr>
        </p:nvSpPr>
        <p:spPr>
          <a:xfrm>
            <a:off x="609480" y="273600"/>
            <a:ext cx="10972440" cy="1144800"/>
          </a:xfrm>
          <a:prstGeom prst="rect">
            <a:avLst/>
          </a:prstGeom>
        </p:spPr>
        <p:txBody>
          <a:bodyPr lIns="0" tIns="0" rIns="0" bIns="0" anchor="ctr"/>
          <a:lstStyle/>
          <a:p>
            <a:pPr algn="ctr"/>
            <a:r>
              <a:rPr lang="fr-FR" sz="4400" b="0" strike="noStrike" spc="-1">
                <a:solidFill>
                  <a:srgbClr val="000000"/>
                </a:solidFill>
                <a:uFill>
                  <a:solidFill>
                    <a:srgbClr val="FFFFFF"/>
                  </a:solidFill>
                </a:uFill>
                <a:latin typeface="Arial"/>
              </a:rPr>
              <a:t>Cliquez pour éditer le format du texte-titre</a:t>
            </a:r>
          </a:p>
        </p:txBody>
      </p:sp>
      <p:sp>
        <p:nvSpPr>
          <p:cNvPr id="305" name="PlaceHolder 4"/>
          <p:cNvSpPr>
            <a:spLocks noGrp="1"/>
          </p:cNvSpPr>
          <p:nvPr>
            <p:ph type="body"/>
          </p:nvPr>
        </p:nvSpPr>
        <p:spPr>
          <a:xfrm>
            <a:off x="609480" y="1604520"/>
            <a:ext cx="10972440" cy="3977280"/>
          </a:xfrm>
          <a:prstGeom prst="rect">
            <a:avLst/>
          </a:prstGeom>
        </p:spPr>
        <p:txBody>
          <a:bodyPr lIns="0" tIns="0" rIns="0" bIns="0"/>
          <a:lstStyle/>
          <a:p>
            <a:pPr marL="432000" indent="-324000">
              <a:buClr>
                <a:srgbClr val="000000"/>
              </a:buClr>
              <a:buSzPct val="45000"/>
              <a:buFont typeface="Wingdings" charset="2"/>
              <a:buChar char=""/>
            </a:pPr>
            <a:r>
              <a:rPr lang="fr-FR" sz="3200" b="0" strike="noStrike" spc="-1">
                <a:solidFill>
                  <a:srgbClr val="000000"/>
                </a:solidFill>
                <a:uFill>
                  <a:solidFill>
                    <a:srgbClr val="FFFFFF"/>
                  </a:solidFill>
                </a:uFill>
                <a:latin typeface="Arial"/>
              </a:rPr>
              <a:t>Cliquez pour éditer le format du plan de texte</a:t>
            </a:r>
          </a:p>
          <a:p>
            <a:pPr marL="864000" lvl="1" indent="-324000">
              <a:buClr>
                <a:srgbClr val="000000"/>
              </a:buClr>
              <a:buSzPct val="75000"/>
              <a:buFont typeface="Symbol" charset="2"/>
              <a:buChar char=""/>
            </a:pPr>
            <a:r>
              <a:rPr lang="fr-FR" sz="2800" b="0" strike="noStrike" spc="-1">
                <a:solidFill>
                  <a:srgbClr val="000000"/>
                </a:solidFill>
                <a:uFill>
                  <a:solidFill>
                    <a:srgbClr val="FFFFFF"/>
                  </a:solidFill>
                </a:uFill>
                <a:latin typeface="Arial"/>
              </a:rPr>
              <a:t>Second niveau de plan</a:t>
            </a:r>
          </a:p>
          <a:p>
            <a:pPr marL="1296000" lvl="2" indent="-288000">
              <a:buClr>
                <a:srgbClr val="000000"/>
              </a:buClr>
              <a:buSzPct val="45000"/>
              <a:buFont typeface="Wingdings" charset="2"/>
              <a:buChar char=""/>
            </a:pPr>
            <a:r>
              <a:rPr lang="fr-FR" sz="2400" b="0" strike="noStrike" spc="-1">
                <a:solidFill>
                  <a:srgbClr val="000000"/>
                </a:solidFill>
                <a:uFill>
                  <a:solidFill>
                    <a:srgbClr val="FFFFFF"/>
                  </a:solidFill>
                </a:uFill>
                <a:latin typeface="Arial"/>
              </a:rPr>
              <a:t>Troisième niveau de plan</a:t>
            </a:r>
          </a:p>
          <a:p>
            <a:pPr marL="1728000" lvl="3" indent="-216000">
              <a:buClr>
                <a:srgbClr val="000000"/>
              </a:buClr>
              <a:buSzPct val="75000"/>
              <a:buFont typeface="Symbol" charset="2"/>
              <a:buChar char=""/>
            </a:pPr>
            <a:r>
              <a:rPr lang="fr-FR" sz="2000" b="0" strike="noStrike" spc="-1">
                <a:solidFill>
                  <a:srgbClr val="000000"/>
                </a:solidFill>
                <a:uFill>
                  <a:solidFill>
                    <a:srgbClr val="FFFFFF"/>
                  </a:solidFill>
                </a:uFill>
                <a:latin typeface="Arial"/>
              </a:rPr>
              <a:t>Quatrième niveau de plan</a:t>
            </a:r>
          </a:p>
          <a:p>
            <a:pPr marL="2160000" lvl="4"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Cinquième niveau de plan</a:t>
            </a:r>
          </a:p>
          <a:p>
            <a:pPr marL="2592000" lvl="5"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Sixième niveau de plan</a:t>
            </a:r>
          </a:p>
          <a:p>
            <a:pPr marL="3024000" lvl="6"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pic>
        <p:nvPicPr>
          <p:cNvPr id="340" name="Picture 7"/>
          <p:cNvPicPr/>
          <p:nvPr/>
        </p:nvPicPr>
        <p:blipFill>
          <a:blip r:embed="rId15"/>
          <a:srcRect l="3610"/>
          <a:stretch/>
        </p:blipFill>
        <p:spPr>
          <a:xfrm>
            <a:off x="0" y="2669760"/>
            <a:ext cx="4035960" cy="4187160"/>
          </a:xfrm>
          <a:prstGeom prst="rect">
            <a:avLst/>
          </a:prstGeom>
          <a:ln>
            <a:noFill/>
          </a:ln>
        </p:spPr>
      </p:pic>
      <p:pic>
        <p:nvPicPr>
          <p:cNvPr id="341" name="Picture 6"/>
          <p:cNvPicPr/>
          <p:nvPr/>
        </p:nvPicPr>
        <p:blipFill>
          <a:blip r:embed="rId16"/>
          <a:srcRect l="35647"/>
          <a:stretch/>
        </p:blipFill>
        <p:spPr>
          <a:xfrm>
            <a:off x="0" y="2892240"/>
            <a:ext cx="1521360" cy="2364480"/>
          </a:xfrm>
          <a:prstGeom prst="rect">
            <a:avLst/>
          </a:prstGeom>
          <a:ln>
            <a:noFill/>
          </a:ln>
        </p:spPr>
      </p:pic>
      <p:sp>
        <p:nvSpPr>
          <p:cNvPr id="342" name="CustomShape 1"/>
          <p:cNvSpPr/>
          <p:nvPr/>
        </p:nvSpPr>
        <p:spPr>
          <a:xfrm>
            <a:off x="8609040" y="1676520"/>
            <a:ext cx="2818440" cy="2818440"/>
          </a:xfrm>
          <a:prstGeom prst="ellipse">
            <a:avLst/>
          </a:prstGeom>
          <a:gradFill>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lin ang="0"/>
          </a:gra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343" name="Picture 8"/>
          <p:cNvPicPr/>
          <p:nvPr/>
        </p:nvPicPr>
        <p:blipFill>
          <a:blip r:embed="rId17"/>
          <a:srcRect t="28812"/>
          <a:stretch/>
        </p:blipFill>
        <p:spPr>
          <a:xfrm>
            <a:off x="7999560" y="0"/>
            <a:ext cx="1602360" cy="1140480"/>
          </a:xfrm>
          <a:prstGeom prst="rect">
            <a:avLst/>
          </a:prstGeom>
          <a:ln>
            <a:noFill/>
          </a:ln>
        </p:spPr>
      </p:pic>
      <p:pic>
        <p:nvPicPr>
          <p:cNvPr id="344" name="Picture 9"/>
          <p:cNvPicPr/>
          <p:nvPr/>
        </p:nvPicPr>
        <p:blipFill>
          <a:blip r:embed="rId18"/>
          <a:srcRect b="23333"/>
          <a:stretch/>
        </p:blipFill>
        <p:spPr>
          <a:xfrm>
            <a:off x="8609040" y="6095880"/>
            <a:ext cx="992520" cy="761040"/>
          </a:xfrm>
          <a:prstGeom prst="rect">
            <a:avLst/>
          </a:prstGeom>
          <a:ln>
            <a:noFill/>
          </a:ln>
        </p:spPr>
      </p:pic>
      <p:sp>
        <p:nvSpPr>
          <p:cNvPr id="345" name="CustomShape 2"/>
          <p:cNvSpPr/>
          <p:nvPr/>
        </p:nvSpPr>
        <p:spPr>
          <a:xfrm>
            <a:off x="10437840" y="0"/>
            <a:ext cx="684720" cy="1141920"/>
          </a:xfrm>
          <a:prstGeom prst="rect">
            <a:avLst/>
          </a:prstGeom>
          <a:solidFill>
            <a:schemeClr val="accent1"/>
          </a:solidFill>
          <a:ln>
            <a:noFill/>
          </a:ln>
          <a:effectLst>
            <a:outerShdw blurRad="38100" dist="25400" dir="5400000" rotWithShape="0">
              <a:srgbClr val="000000">
                <a:alpha val="45000"/>
              </a:srgbClr>
            </a:outerShdw>
          </a:effectLst>
        </p:spPr>
        <p:style>
          <a:lnRef idx="1">
            <a:schemeClr val="accent1"/>
          </a:lnRef>
          <a:fillRef idx="3">
            <a:schemeClr val="accent1"/>
          </a:fillRef>
          <a:effectRef idx="2">
            <a:schemeClr val="accent1"/>
          </a:effectRef>
          <a:fontRef idx="minor"/>
        </p:style>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mailto:cgsd@wissal.dz" TargetMode="External"/><Relationship Id="rId5" Type="http://schemas.openxmlformats.org/officeDocument/2006/relationships/hyperlink" Target="http://www.cgs-dz.org/" TargetMode="External"/><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 Id="rId1" Type="http://schemas.openxmlformats.org/officeDocument/2006/relationships/slideLayout" Target="../slideLayouts/slideLayout61.xml"/><Relationship Id="rId2" Type="http://schemas.openxmlformats.org/officeDocument/2006/relationships/image" Target="../media/image3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emf"/><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1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61.xml"/><Relationship Id="rId2" Type="http://schemas.openxmlformats.org/officeDocument/2006/relationships/image" Target="../media/image22.wmf"/></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cgs-dz.org/logo-cgs.png"/>
          <p:cNvPicPr>
            <a:picLocks noChangeAspect="1" noChangeArrowheads="1"/>
          </p:cNvPicPr>
          <p:nvPr/>
        </p:nvPicPr>
        <p:blipFill>
          <a:blip r:embed="rId2"/>
          <a:srcRect/>
          <a:stretch>
            <a:fillRect/>
          </a:stretch>
        </p:blipFill>
        <p:spPr bwMode="auto">
          <a:xfrm>
            <a:off x="11120442" y="0"/>
            <a:ext cx="1071558" cy="1071558"/>
          </a:xfrm>
          <a:prstGeom prst="rect">
            <a:avLst/>
          </a:prstGeom>
          <a:noFill/>
        </p:spPr>
      </p:pic>
      <p:sp>
        <p:nvSpPr>
          <p:cNvPr id="3" name="Rectangle 2"/>
          <p:cNvSpPr/>
          <p:nvPr/>
        </p:nvSpPr>
        <p:spPr>
          <a:xfrm>
            <a:off x="1595406" y="638791"/>
            <a:ext cx="7239008" cy="923330"/>
          </a:xfrm>
          <a:prstGeom prst="rect">
            <a:avLst/>
          </a:prstGeom>
          <a:solidFill>
            <a:schemeClr val="bg1"/>
          </a:solidFill>
        </p:spPr>
        <p:txBody>
          <a:bodyPr wrap="square">
            <a:spAutoFit/>
          </a:bodyPr>
          <a:lstStyle/>
          <a:p>
            <a:r>
              <a:rPr lang="fr-FR" b="1" dirty="0" smtClean="0">
                <a:solidFill>
                  <a:srgbClr val="0059F2"/>
                </a:solidFill>
              </a:rPr>
              <a:t>Centre National De Recherche Appliquée En Génie Parasismique</a:t>
            </a:r>
          </a:p>
          <a:p>
            <a:endParaRPr lang="fr-FR" b="1" dirty="0" smtClean="0">
              <a:solidFill>
                <a:srgbClr val="0059F2"/>
              </a:solidFill>
            </a:endParaRPr>
          </a:p>
          <a:p>
            <a:r>
              <a:rPr lang="en-US" b="1" dirty="0" smtClean="0">
                <a:solidFill>
                  <a:srgbClr val="0059F2"/>
                </a:solidFill>
              </a:rPr>
              <a:t>National Center for Applied Research in Earthquake Engineering</a:t>
            </a:r>
            <a:endParaRPr lang="fr-FR" b="1" dirty="0">
              <a:solidFill>
                <a:srgbClr val="0059F2"/>
              </a:solidFill>
            </a:endParaRPr>
          </a:p>
        </p:txBody>
      </p:sp>
      <p:pic>
        <p:nvPicPr>
          <p:cNvPr id="12292" name="Picture 4"/>
          <p:cNvPicPr>
            <a:picLocks noChangeAspect="1" noChangeArrowheads="1"/>
          </p:cNvPicPr>
          <p:nvPr/>
        </p:nvPicPr>
        <p:blipFill>
          <a:blip r:embed="rId3"/>
          <a:srcRect l="50549" t="34375" r="12115" b="59766"/>
          <a:stretch>
            <a:fillRect/>
          </a:stretch>
        </p:blipFill>
        <p:spPr bwMode="auto">
          <a:xfrm>
            <a:off x="1595406" y="0"/>
            <a:ext cx="7239600" cy="638791"/>
          </a:xfrm>
          <a:prstGeom prst="rect">
            <a:avLst/>
          </a:prstGeom>
          <a:noFill/>
          <a:ln w="9525">
            <a:noFill/>
            <a:miter lim="800000"/>
            <a:headEnd/>
            <a:tailEnd/>
          </a:ln>
          <a:effectLst/>
        </p:spPr>
      </p:pic>
      <p:sp>
        <p:nvSpPr>
          <p:cNvPr id="6" name="Rectangle 5"/>
          <p:cNvSpPr/>
          <p:nvPr/>
        </p:nvSpPr>
        <p:spPr>
          <a:xfrm>
            <a:off x="2524100" y="2571744"/>
            <a:ext cx="5211683" cy="646331"/>
          </a:xfrm>
          <a:prstGeom prst="rect">
            <a:avLst/>
          </a:prstGeom>
        </p:spPr>
        <p:txBody>
          <a:bodyPr wrap="none">
            <a:spAutoFit/>
          </a:bodyPr>
          <a:lstStyle/>
          <a:p>
            <a:r>
              <a:rPr lang="fr-FR" sz="3600" b="1" dirty="0" smtClean="0">
                <a:solidFill>
                  <a:schemeClr val="bg1"/>
                </a:solidFill>
              </a:rPr>
              <a:t>CGS </a:t>
            </a:r>
            <a:r>
              <a:rPr lang="fr-FR" sz="3600" b="1" dirty="0" err="1" smtClean="0">
                <a:solidFill>
                  <a:schemeClr val="bg1"/>
                </a:solidFill>
              </a:rPr>
              <a:t>seismic</a:t>
            </a:r>
            <a:r>
              <a:rPr lang="fr-FR" sz="3600" b="1" dirty="0" smtClean="0">
                <a:solidFill>
                  <a:schemeClr val="bg1"/>
                </a:solidFill>
              </a:rPr>
              <a:t> Networks</a:t>
            </a:r>
            <a:endParaRPr lang="fr-FR" sz="3600" b="1" dirty="0">
              <a:solidFill>
                <a:schemeClr val="bg1"/>
              </a:solidFill>
            </a:endParaRPr>
          </a:p>
        </p:txBody>
      </p:sp>
      <p:sp>
        <p:nvSpPr>
          <p:cNvPr id="7" name="Rectangle 6"/>
          <p:cNvSpPr/>
          <p:nvPr/>
        </p:nvSpPr>
        <p:spPr>
          <a:xfrm>
            <a:off x="3881422" y="3714752"/>
            <a:ext cx="1696298" cy="400110"/>
          </a:xfrm>
          <a:prstGeom prst="rect">
            <a:avLst/>
          </a:prstGeom>
        </p:spPr>
        <p:txBody>
          <a:bodyPr wrap="none">
            <a:spAutoFit/>
          </a:bodyPr>
          <a:lstStyle/>
          <a:p>
            <a:r>
              <a:rPr lang="fr-FR" sz="2000" dirty="0" smtClean="0">
                <a:solidFill>
                  <a:schemeClr val="bg1"/>
                </a:solidFill>
              </a:rPr>
              <a:t>CHIKH </a:t>
            </a:r>
            <a:r>
              <a:rPr lang="fr-FR" sz="2000" dirty="0" err="1" smtClean="0">
                <a:solidFill>
                  <a:schemeClr val="bg1"/>
                </a:solidFill>
              </a:rPr>
              <a:t>Moad</a:t>
            </a:r>
            <a:endParaRPr lang="fr-FR" sz="2000" dirty="0">
              <a:solidFill>
                <a:schemeClr val="bg1"/>
              </a:solidFill>
            </a:endParaRPr>
          </a:p>
        </p:txBody>
      </p:sp>
      <p:sp>
        <p:nvSpPr>
          <p:cNvPr id="8" name="Rectangle 7"/>
          <p:cNvSpPr/>
          <p:nvPr/>
        </p:nvSpPr>
        <p:spPr>
          <a:xfrm>
            <a:off x="1023902" y="5688449"/>
            <a:ext cx="9715568" cy="1169551"/>
          </a:xfrm>
          <a:prstGeom prst="rect">
            <a:avLst/>
          </a:prstGeom>
        </p:spPr>
        <p:txBody>
          <a:bodyPr wrap="square">
            <a:spAutoFit/>
          </a:bodyPr>
          <a:lstStyle/>
          <a:p>
            <a:pPr algn="ctr"/>
            <a:r>
              <a:rPr lang="fr-FR" sz="1400" dirty="0" smtClean="0"/>
              <a:t>Rue </a:t>
            </a:r>
            <a:r>
              <a:rPr lang="fr-FR" sz="1400" dirty="0" err="1" smtClean="0"/>
              <a:t>Kaddour</a:t>
            </a:r>
            <a:r>
              <a:rPr lang="fr-FR" sz="1400" dirty="0" smtClean="0"/>
              <a:t> Rahim Prolongée B.P.252 (en face la poste) Hussein </a:t>
            </a:r>
            <a:r>
              <a:rPr lang="fr-FR" sz="1400" dirty="0" err="1" smtClean="0"/>
              <a:t>day</a:t>
            </a:r>
            <a:r>
              <a:rPr lang="fr-FR" sz="1400" dirty="0" smtClean="0"/>
              <a:t> – ALGER - ALGERIA</a:t>
            </a:r>
            <a:br>
              <a:rPr lang="fr-FR" sz="1400" dirty="0" smtClean="0"/>
            </a:br>
            <a:r>
              <a:rPr lang="fr-FR" sz="1400" dirty="0" smtClean="0"/>
              <a:t/>
            </a:r>
            <a:br>
              <a:rPr lang="fr-FR" sz="1400" dirty="0" smtClean="0"/>
            </a:br>
            <a:r>
              <a:rPr lang="fr-FR" sz="1400" dirty="0" smtClean="0"/>
              <a:t> Phone: +2013 23 77 58 15 / 26</a:t>
            </a:r>
          </a:p>
          <a:p>
            <a:pPr algn="ctr"/>
            <a:r>
              <a:rPr lang="fr-FR" sz="1400" dirty="0" smtClean="0"/>
              <a:t>Web: www.cgs-dz.org</a:t>
            </a:r>
            <a:br>
              <a:rPr lang="fr-FR" sz="1400" dirty="0" smtClean="0"/>
            </a:br>
            <a:r>
              <a:rPr lang="fr-FR" sz="1400" dirty="0" smtClean="0"/>
              <a:t>Email: </a:t>
            </a:r>
            <a:r>
              <a:rPr lang="fr-FR" sz="1400" dirty="0" smtClean="0">
                <a:hlinkClick r:id="rId4"/>
              </a:rPr>
              <a:t>cgsd@wissal.dz</a:t>
            </a:r>
            <a:r>
              <a:rPr lang="fr-FR" sz="1400" dirty="0" smtClean="0"/>
              <a:t> -  </a:t>
            </a:r>
            <a:r>
              <a:rPr lang="fr-FR" sz="1400" dirty="0" smtClean="0">
                <a:hlinkClick r:id="rId5"/>
              </a:rPr>
              <a:t>cgsd@cgs-dz.org</a:t>
            </a:r>
            <a:endParaRPr lang="fr-FR"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CustomShape 1"/>
          <p:cNvSpPr/>
          <p:nvPr/>
        </p:nvSpPr>
        <p:spPr>
          <a:xfrm>
            <a:off x="646200" y="452880"/>
            <a:ext cx="9403560" cy="1399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4200" b="0" strike="noStrike" spc="-1">
                <a:solidFill>
                  <a:srgbClr val="EBEBEB"/>
                </a:solidFill>
                <a:uFill>
                  <a:solidFill>
                    <a:srgbClr val="FFFFFF"/>
                  </a:solidFill>
                </a:uFill>
                <a:latin typeface="Century Gothic"/>
                <a:ea typeface="DejaVu Sans"/>
              </a:rPr>
              <a:t>Free field station installation</a:t>
            </a:r>
            <a:endParaRPr lang="fr-FR" sz="1800" b="0" strike="noStrike" spc="-1">
              <a:solidFill>
                <a:srgbClr val="000000"/>
              </a:solidFill>
              <a:uFill>
                <a:solidFill>
                  <a:srgbClr val="FFFFFF"/>
                </a:solidFill>
              </a:uFill>
              <a:latin typeface="Arial"/>
            </a:endParaRPr>
          </a:p>
        </p:txBody>
      </p:sp>
      <p:sp>
        <p:nvSpPr>
          <p:cNvPr id="562" name="CustomShape 2"/>
          <p:cNvSpPr/>
          <p:nvPr/>
        </p:nvSpPr>
        <p:spPr>
          <a:xfrm>
            <a:off x="652320" y="2846880"/>
            <a:ext cx="2939040" cy="57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fr-FR" sz="2400" b="0" strike="noStrike" spc="-1">
                <a:solidFill>
                  <a:srgbClr val="ACD433"/>
                </a:solidFill>
                <a:uFill>
                  <a:solidFill>
                    <a:srgbClr val="FFFFFF"/>
                  </a:solidFill>
                </a:uFill>
                <a:latin typeface="Century Gothic"/>
                <a:ea typeface="DejaVu Sans"/>
              </a:rPr>
              <a:t>Short period sta.</a:t>
            </a:r>
            <a:endParaRPr lang="fr-FR" sz="1800" b="0" strike="noStrike" spc="-1">
              <a:solidFill>
                <a:srgbClr val="000000"/>
              </a:solidFill>
              <a:uFill>
                <a:solidFill>
                  <a:srgbClr val="FFFFFF"/>
                </a:solidFill>
              </a:uFill>
              <a:latin typeface="Arial"/>
            </a:endParaRPr>
          </a:p>
        </p:txBody>
      </p:sp>
      <p:sp>
        <p:nvSpPr>
          <p:cNvPr id="563" name="CustomShape 3"/>
          <p:cNvSpPr/>
          <p:nvPr/>
        </p:nvSpPr>
        <p:spPr>
          <a:xfrm>
            <a:off x="652320" y="3819240"/>
            <a:ext cx="2939040" cy="658080"/>
          </a:xfrm>
          <a:prstGeom prst="rect">
            <a:avLst/>
          </a:prstGeom>
          <a:noFill/>
          <a:ln>
            <a:noFill/>
          </a:ln>
        </p:spPr>
        <p:style>
          <a:lnRef idx="0">
            <a:scrgbClr r="0" g="0" b="0"/>
          </a:lnRef>
          <a:fillRef idx="0">
            <a:scrgbClr r="0" g="0" b="0"/>
          </a:fillRef>
          <a:effectRef idx="0">
            <a:scrgbClr r="0" g="0" b="0"/>
          </a:effectRef>
          <a:fontRef idx="minor"/>
        </p:style>
      </p:sp>
      <p:sp>
        <p:nvSpPr>
          <p:cNvPr id="564" name="CustomShape 4"/>
          <p:cNvSpPr/>
          <p:nvPr/>
        </p:nvSpPr>
        <p:spPr>
          <a:xfrm>
            <a:off x="3889440" y="2846880"/>
            <a:ext cx="2929320" cy="57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fr-FR" sz="2400" b="0" strike="noStrike" spc="-1">
                <a:solidFill>
                  <a:srgbClr val="ACD433"/>
                </a:solidFill>
                <a:uFill>
                  <a:solidFill>
                    <a:srgbClr val="FFFFFF"/>
                  </a:solidFill>
                </a:uFill>
                <a:latin typeface="Century Gothic"/>
                <a:ea typeface="DejaVu Sans"/>
              </a:rPr>
              <a:t>Broadband sta.</a:t>
            </a:r>
            <a:endParaRPr lang="fr-FR" sz="1800" b="0" strike="noStrike" spc="-1">
              <a:solidFill>
                <a:srgbClr val="000000"/>
              </a:solidFill>
              <a:uFill>
                <a:solidFill>
                  <a:srgbClr val="FFFFFF"/>
                </a:solidFill>
              </a:uFill>
              <a:latin typeface="Arial"/>
            </a:endParaRPr>
          </a:p>
        </p:txBody>
      </p:sp>
      <p:pic>
        <p:nvPicPr>
          <p:cNvPr id="565" name="Picture Placeholder 13"/>
          <p:cNvPicPr/>
          <p:nvPr/>
        </p:nvPicPr>
        <p:blipFill>
          <a:blip r:embed="rId2"/>
          <a:srcRect l="-672" t="8540" r="9584" b="22109"/>
          <a:stretch/>
        </p:blipFill>
        <p:spPr>
          <a:xfrm>
            <a:off x="3889440" y="1201680"/>
            <a:ext cx="2878200" cy="1642680"/>
          </a:xfrm>
          <a:prstGeom prst="rect">
            <a:avLst/>
          </a:prstGeom>
          <a:ln>
            <a:noFill/>
          </a:ln>
          <a:effectLst>
            <a:outerShdw blurRad="50800" dist="50800" dir="5400000" algn="tl" rotWithShape="0">
              <a:srgbClr val="000000">
                <a:alpha val="43000"/>
              </a:srgbClr>
            </a:outerShdw>
          </a:effectLst>
        </p:spPr>
      </p:pic>
      <p:sp>
        <p:nvSpPr>
          <p:cNvPr id="566" name="CustomShape 5"/>
          <p:cNvSpPr/>
          <p:nvPr/>
        </p:nvSpPr>
        <p:spPr>
          <a:xfrm>
            <a:off x="3888000" y="3819240"/>
            <a:ext cx="2933280" cy="658080"/>
          </a:xfrm>
          <a:prstGeom prst="rect">
            <a:avLst/>
          </a:prstGeom>
          <a:noFill/>
          <a:ln>
            <a:noFill/>
          </a:ln>
        </p:spPr>
        <p:style>
          <a:lnRef idx="0">
            <a:scrgbClr r="0" g="0" b="0"/>
          </a:lnRef>
          <a:fillRef idx="0">
            <a:scrgbClr r="0" g="0" b="0"/>
          </a:fillRef>
          <a:effectRef idx="0">
            <a:scrgbClr r="0" g="0" b="0"/>
          </a:effectRef>
          <a:fontRef idx="minor"/>
        </p:style>
      </p:sp>
      <p:sp>
        <p:nvSpPr>
          <p:cNvPr id="567" name="CustomShape 6"/>
          <p:cNvSpPr/>
          <p:nvPr/>
        </p:nvSpPr>
        <p:spPr>
          <a:xfrm>
            <a:off x="7376760" y="2846880"/>
            <a:ext cx="2931120" cy="57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fr-FR" sz="2400" b="0" strike="noStrike" spc="-1">
                <a:solidFill>
                  <a:srgbClr val="ACD433"/>
                </a:solidFill>
                <a:uFill>
                  <a:solidFill>
                    <a:srgbClr val="FFFFFF"/>
                  </a:solidFill>
                </a:uFill>
                <a:latin typeface="Century Gothic"/>
                <a:ea typeface="DejaVu Sans"/>
              </a:rPr>
              <a:t>Broadband sta.</a:t>
            </a:r>
            <a:endParaRPr lang="fr-FR" sz="1800" b="0" strike="noStrike" spc="-1">
              <a:solidFill>
                <a:srgbClr val="000000"/>
              </a:solidFill>
              <a:uFill>
                <a:solidFill>
                  <a:srgbClr val="FFFFFF"/>
                </a:solidFill>
              </a:uFill>
              <a:latin typeface="Arial"/>
            </a:endParaRPr>
          </a:p>
        </p:txBody>
      </p:sp>
      <p:pic>
        <p:nvPicPr>
          <p:cNvPr id="568" name="Picture Placeholder 21"/>
          <p:cNvPicPr/>
          <p:nvPr/>
        </p:nvPicPr>
        <p:blipFill>
          <a:blip r:embed="rId3" cstate="print"/>
          <a:srcRect l="16333" t="15352" b="15352"/>
          <a:stretch/>
        </p:blipFill>
        <p:spPr>
          <a:xfrm>
            <a:off x="7410600" y="1201680"/>
            <a:ext cx="2644920" cy="1642680"/>
          </a:xfrm>
          <a:prstGeom prst="rect">
            <a:avLst/>
          </a:prstGeom>
          <a:ln>
            <a:noFill/>
          </a:ln>
          <a:effectLst>
            <a:outerShdw blurRad="50800" dist="50800" dir="5400000" algn="tl" rotWithShape="0">
              <a:srgbClr val="000000">
                <a:alpha val="43000"/>
              </a:srgbClr>
            </a:outerShdw>
          </a:effectLst>
        </p:spPr>
      </p:pic>
      <p:sp>
        <p:nvSpPr>
          <p:cNvPr id="569" name="CustomShape 7"/>
          <p:cNvSpPr/>
          <p:nvPr/>
        </p:nvSpPr>
        <p:spPr>
          <a:xfrm>
            <a:off x="7124400" y="3819240"/>
            <a:ext cx="2935080" cy="658080"/>
          </a:xfrm>
          <a:prstGeom prst="rect">
            <a:avLst/>
          </a:prstGeom>
          <a:noFill/>
          <a:ln>
            <a:noFill/>
          </a:ln>
        </p:spPr>
        <p:style>
          <a:lnRef idx="0">
            <a:scrgbClr r="0" g="0" b="0"/>
          </a:lnRef>
          <a:fillRef idx="0">
            <a:scrgbClr r="0" g="0" b="0"/>
          </a:fillRef>
          <a:effectRef idx="0">
            <a:scrgbClr r="0" g="0" b="0"/>
          </a:effectRef>
          <a:fontRef idx="minor"/>
        </p:style>
      </p:sp>
      <p:pic>
        <p:nvPicPr>
          <p:cNvPr id="570" name="Picture 22"/>
          <p:cNvPicPr/>
          <p:nvPr/>
        </p:nvPicPr>
        <p:blipFill>
          <a:blip r:embed="rId4" cstate="print"/>
          <a:srcRect l="29526" t="55933" r="32044"/>
          <a:stretch/>
        </p:blipFill>
        <p:spPr>
          <a:xfrm>
            <a:off x="5968440" y="1201680"/>
            <a:ext cx="850320" cy="731160"/>
          </a:xfrm>
          <a:prstGeom prst="rect">
            <a:avLst/>
          </a:prstGeom>
          <a:ln>
            <a:noFill/>
          </a:ln>
        </p:spPr>
      </p:pic>
      <p:pic>
        <p:nvPicPr>
          <p:cNvPr id="571" name="Picture Placeholder 25"/>
          <p:cNvPicPr/>
          <p:nvPr/>
        </p:nvPicPr>
        <p:blipFill>
          <a:blip r:embed="rId5"/>
          <a:srcRect l="-1017" t="9591" r="1017" b="21302"/>
          <a:stretch/>
        </p:blipFill>
        <p:spPr>
          <a:xfrm>
            <a:off x="652320" y="1201680"/>
            <a:ext cx="2939040" cy="1522800"/>
          </a:xfrm>
          <a:prstGeom prst="rect">
            <a:avLst/>
          </a:prstGeom>
          <a:ln>
            <a:noFill/>
          </a:ln>
          <a:effectLst>
            <a:outerShdw blurRad="50800" dist="50800" dir="5400000" algn="tl" rotWithShape="0">
              <a:srgbClr val="000000">
                <a:alpha val="43000"/>
              </a:srgbClr>
            </a:outerShdw>
          </a:effectLst>
        </p:spPr>
      </p:pic>
      <p:sp>
        <p:nvSpPr>
          <p:cNvPr id="572" name="CustomShape 8"/>
          <p:cNvSpPr/>
          <p:nvPr/>
        </p:nvSpPr>
        <p:spPr>
          <a:xfrm>
            <a:off x="347760" y="6194880"/>
            <a:ext cx="3243600" cy="57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fr-FR" sz="2400" b="0" strike="noStrike" spc="-1">
                <a:solidFill>
                  <a:srgbClr val="ACD433"/>
                </a:solidFill>
                <a:uFill>
                  <a:solidFill>
                    <a:srgbClr val="FFFFFF"/>
                  </a:solidFill>
                </a:uFill>
                <a:latin typeface="Century Gothic"/>
                <a:ea typeface="DejaVu Sans"/>
              </a:rPr>
              <a:t>SP station coupled with Accelerograph </a:t>
            </a:r>
            <a:endParaRPr lang="fr-FR" sz="1800" b="0" strike="noStrike" spc="-1">
              <a:solidFill>
                <a:srgbClr val="000000"/>
              </a:solidFill>
              <a:uFill>
                <a:solidFill>
                  <a:srgbClr val="FFFFFF"/>
                </a:solidFill>
              </a:uFill>
              <a:latin typeface="Arial"/>
            </a:endParaRPr>
          </a:p>
        </p:txBody>
      </p:sp>
      <p:pic>
        <p:nvPicPr>
          <p:cNvPr id="573" name="Picture Placeholder 15"/>
          <p:cNvPicPr/>
          <p:nvPr/>
        </p:nvPicPr>
        <p:blipFill>
          <a:blip r:embed="rId6"/>
          <a:srcRect l="-1017" t="47552" r="1017" b="13576"/>
          <a:stretch/>
        </p:blipFill>
        <p:spPr>
          <a:xfrm>
            <a:off x="652320" y="4153680"/>
            <a:ext cx="2939040" cy="1522800"/>
          </a:xfrm>
          <a:prstGeom prst="rect">
            <a:avLst/>
          </a:prstGeom>
          <a:ln>
            <a:noFill/>
          </a:ln>
          <a:effectLst>
            <a:outerShdw blurRad="50800" dist="50800" dir="5400000" algn="tl" rotWithShape="0">
              <a:srgbClr val="000000">
                <a:alpha val="43000"/>
              </a:srgbClr>
            </a:outerShdw>
          </a:effectLst>
        </p:spPr>
      </p:pic>
      <p:sp>
        <p:nvSpPr>
          <p:cNvPr id="574" name="CustomShape 9"/>
          <p:cNvSpPr/>
          <p:nvPr/>
        </p:nvSpPr>
        <p:spPr>
          <a:xfrm>
            <a:off x="652320" y="6771240"/>
            <a:ext cx="2939040" cy="658080"/>
          </a:xfrm>
          <a:prstGeom prst="rect">
            <a:avLst/>
          </a:prstGeom>
          <a:noFill/>
          <a:ln>
            <a:noFill/>
          </a:ln>
        </p:spPr>
        <p:style>
          <a:lnRef idx="0">
            <a:scrgbClr r="0" g="0" b="0"/>
          </a:lnRef>
          <a:fillRef idx="0">
            <a:scrgbClr r="0" g="0" b="0"/>
          </a:fillRef>
          <a:effectRef idx="0">
            <a:scrgbClr r="0" g="0" b="0"/>
          </a:effectRef>
          <a:fontRef idx="minor"/>
        </p:style>
      </p:sp>
      <p:sp>
        <p:nvSpPr>
          <p:cNvPr id="575" name="CustomShape 10"/>
          <p:cNvSpPr/>
          <p:nvPr/>
        </p:nvSpPr>
        <p:spPr>
          <a:xfrm>
            <a:off x="3889440" y="6194880"/>
            <a:ext cx="2929320" cy="57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fr-FR" sz="2400" b="0" strike="noStrike" spc="-1">
                <a:solidFill>
                  <a:srgbClr val="ACD433"/>
                </a:solidFill>
                <a:uFill>
                  <a:solidFill>
                    <a:srgbClr val="FFFFFF"/>
                  </a:solidFill>
                </a:uFill>
                <a:latin typeface="Century Gothic"/>
                <a:ea typeface="DejaVu Sans"/>
              </a:rPr>
              <a:t>GPS antenna installation</a:t>
            </a:r>
            <a:endParaRPr lang="fr-FR" sz="1800" b="0" strike="noStrike" spc="-1">
              <a:solidFill>
                <a:srgbClr val="000000"/>
              </a:solidFill>
              <a:uFill>
                <a:solidFill>
                  <a:srgbClr val="FFFFFF"/>
                </a:solidFill>
              </a:uFill>
              <a:latin typeface="Arial"/>
            </a:endParaRPr>
          </a:p>
        </p:txBody>
      </p:sp>
      <p:pic>
        <p:nvPicPr>
          <p:cNvPr id="576" name="Picture Placeholder 16"/>
          <p:cNvPicPr/>
          <p:nvPr/>
        </p:nvPicPr>
        <p:blipFill>
          <a:blip r:embed="rId7"/>
          <a:srcRect l="565" t="15324" b="15324"/>
          <a:stretch/>
        </p:blipFill>
        <p:spPr>
          <a:xfrm>
            <a:off x="3906000" y="4153680"/>
            <a:ext cx="2912760" cy="1522800"/>
          </a:xfrm>
          <a:prstGeom prst="rect">
            <a:avLst/>
          </a:prstGeom>
          <a:ln>
            <a:noFill/>
          </a:ln>
          <a:effectLst>
            <a:outerShdw blurRad="50800" dist="50800" dir="5400000" algn="tl" rotWithShape="0">
              <a:srgbClr val="000000">
                <a:alpha val="43000"/>
              </a:srgbClr>
            </a:outerShdw>
          </a:effectLst>
        </p:spPr>
      </p:pic>
      <p:sp>
        <p:nvSpPr>
          <p:cNvPr id="577" name="CustomShape 11"/>
          <p:cNvSpPr/>
          <p:nvPr/>
        </p:nvSpPr>
        <p:spPr>
          <a:xfrm>
            <a:off x="3888000" y="6771240"/>
            <a:ext cx="2933280" cy="658080"/>
          </a:xfrm>
          <a:prstGeom prst="rect">
            <a:avLst/>
          </a:prstGeom>
          <a:noFill/>
          <a:ln>
            <a:noFill/>
          </a:ln>
        </p:spPr>
        <p:style>
          <a:lnRef idx="0">
            <a:scrgbClr r="0" g="0" b="0"/>
          </a:lnRef>
          <a:fillRef idx="0">
            <a:scrgbClr r="0" g="0" b="0"/>
          </a:fillRef>
          <a:effectRef idx="0">
            <a:scrgbClr r="0" g="0" b="0"/>
          </a:effectRef>
          <a:fontRef idx="minor"/>
        </p:style>
      </p:sp>
      <p:sp>
        <p:nvSpPr>
          <p:cNvPr id="578" name="CustomShape 12"/>
          <p:cNvSpPr/>
          <p:nvPr/>
        </p:nvSpPr>
        <p:spPr>
          <a:xfrm>
            <a:off x="7124760" y="6194880"/>
            <a:ext cx="3866760" cy="57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fr-FR" sz="2400" b="0" strike="noStrike" spc="-1">
                <a:solidFill>
                  <a:srgbClr val="ACD433"/>
                </a:solidFill>
                <a:uFill>
                  <a:solidFill>
                    <a:srgbClr val="FFFFFF"/>
                  </a:solidFill>
                </a:uFill>
                <a:latin typeface="Century Gothic"/>
                <a:ea typeface="DejaVu Sans"/>
              </a:rPr>
              <a:t>Solar panel (autonomy power supply)</a:t>
            </a:r>
            <a:endParaRPr lang="fr-FR" sz="1800" b="0" strike="noStrike" spc="-1">
              <a:solidFill>
                <a:srgbClr val="000000"/>
              </a:solidFill>
              <a:uFill>
                <a:solidFill>
                  <a:srgbClr val="FFFFFF"/>
                </a:solidFill>
              </a:uFill>
              <a:latin typeface="Arial"/>
            </a:endParaRPr>
          </a:p>
        </p:txBody>
      </p:sp>
      <p:pic>
        <p:nvPicPr>
          <p:cNvPr id="579" name="Picture Placeholder 17"/>
          <p:cNvPicPr/>
          <p:nvPr/>
        </p:nvPicPr>
        <p:blipFill>
          <a:blip r:embed="rId8" cstate="print"/>
          <a:srcRect l="24597" t="21077" r="28081" b="40513"/>
          <a:stretch/>
        </p:blipFill>
        <p:spPr>
          <a:xfrm>
            <a:off x="7454520" y="4154400"/>
            <a:ext cx="2500920" cy="1522080"/>
          </a:xfrm>
          <a:prstGeom prst="rect">
            <a:avLst/>
          </a:prstGeom>
          <a:ln>
            <a:noFill/>
          </a:ln>
          <a:effectLst>
            <a:outerShdw blurRad="50800" dist="50800" dir="5400000" algn="tl" rotWithShape="0">
              <a:srgbClr val="000000">
                <a:alpha val="43000"/>
              </a:srgbClr>
            </a:outerShdw>
          </a:effectLst>
        </p:spPr>
      </p:pic>
      <p:sp>
        <p:nvSpPr>
          <p:cNvPr id="580" name="CustomShape 13"/>
          <p:cNvSpPr/>
          <p:nvPr/>
        </p:nvSpPr>
        <p:spPr>
          <a:xfrm>
            <a:off x="7124400" y="6771240"/>
            <a:ext cx="2935080" cy="6580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Picture 2"/>
          <p:cNvPicPr/>
          <p:nvPr/>
        </p:nvPicPr>
        <p:blipFill>
          <a:blip r:embed="rId2" cstate="print"/>
          <a:stretch/>
        </p:blipFill>
        <p:spPr>
          <a:xfrm>
            <a:off x="369720" y="-720"/>
            <a:ext cx="9974520" cy="6120720"/>
          </a:xfrm>
          <a:prstGeom prst="rect">
            <a:avLst/>
          </a:prstGeom>
          <a:ln>
            <a:noFill/>
          </a:ln>
        </p:spPr>
      </p:pic>
      <p:sp>
        <p:nvSpPr>
          <p:cNvPr id="474" name="CustomShape 1"/>
          <p:cNvSpPr/>
          <p:nvPr/>
        </p:nvSpPr>
        <p:spPr>
          <a:xfrm>
            <a:off x="3156480" y="14760"/>
            <a:ext cx="4547520" cy="6390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3600" b="1" strike="noStrike" spc="-1">
                <a:solidFill>
                  <a:srgbClr val="000000"/>
                </a:solidFill>
                <a:uFill>
                  <a:solidFill>
                    <a:srgbClr val="FFFFFF"/>
                  </a:solidFill>
                </a:uFill>
                <a:latin typeface="Times New Roman"/>
              </a:rPr>
              <a:t>Global seismicity Map</a:t>
            </a:r>
            <a:endParaRPr lang="fr-FR" sz="1800" b="0" strike="noStrike" spc="-1">
              <a:solidFill>
                <a:srgbClr val="000000"/>
              </a:solidFill>
              <a:uFill>
                <a:solidFill>
                  <a:srgbClr val="FFFFFF"/>
                </a:solidFill>
              </a:uFill>
              <a:latin typeface="Arial"/>
            </a:endParaRPr>
          </a:p>
        </p:txBody>
      </p:sp>
      <p:pic>
        <p:nvPicPr>
          <p:cNvPr id="475" name="Picture 5"/>
          <p:cNvPicPr/>
          <p:nvPr/>
        </p:nvPicPr>
        <p:blipFill>
          <a:blip r:embed="rId3" cstate="print"/>
          <a:stretch/>
        </p:blipFill>
        <p:spPr>
          <a:xfrm>
            <a:off x="370080" y="0"/>
            <a:ext cx="2765880" cy="1409400"/>
          </a:xfrm>
          <a:prstGeom prst="rect">
            <a:avLst/>
          </a:prstGeom>
          <a:ln>
            <a:noFill/>
          </a:ln>
        </p:spPr>
      </p:pic>
      <p:sp>
        <p:nvSpPr>
          <p:cNvPr id="476" name="CustomShape 2"/>
          <p:cNvSpPr/>
          <p:nvPr/>
        </p:nvSpPr>
        <p:spPr>
          <a:xfrm>
            <a:off x="371520" y="1296000"/>
            <a:ext cx="214848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2000" b="0" strike="noStrike" spc="-1">
                <a:solidFill>
                  <a:srgbClr val="000000"/>
                </a:solidFill>
                <a:uFill>
                  <a:solidFill>
                    <a:srgbClr val="FFFFFF"/>
                  </a:solidFill>
                </a:uFill>
                <a:latin typeface="Times New Roman"/>
              </a:rPr>
              <a:t>http://www.nsf.gov</a:t>
            </a:r>
            <a:endParaRPr lang="fr-FR" sz="1800" b="0" strike="noStrike" spc="-1">
              <a:solidFill>
                <a:srgbClr val="000000"/>
              </a:solidFill>
              <a:uFill>
                <a:solidFill>
                  <a:srgbClr val="FFFFFF"/>
                </a:solidFill>
              </a:uFill>
              <a:latin typeface="Arial"/>
            </a:endParaRPr>
          </a:p>
        </p:txBody>
      </p:sp>
      <p:sp>
        <p:nvSpPr>
          <p:cNvPr id="477" name="CustomShape 3"/>
          <p:cNvSpPr/>
          <p:nvPr/>
        </p:nvSpPr>
        <p:spPr>
          <a:xfrm>
            <a:off x="0" y="3204000"/>
            <a:ext cx="6624000" cy="173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1800" b="0" strike="noStrike" spc="-1">
                <a:solidFill>
                  <a:srgbClr val="FFFFFF"/>
                </a:solidFill>
                <a:uFill>
                  <a:solidFill>
                    <a:srgbClr val="FFFFFF"/>
                  </a:solidFill>
                </a:uFill>
                <a:latin typeface="Times New Roman"/>
                <a:ea typeface="MS Mincho"/>
              </a:rPr>
              <a:t>The westernmost Mediterranean deformation is a tectonic expression of north south convergence between Eurasia and Africa plate since 70 million years (Philip, 1983 ; Mc Kenzie, 1972). This convergence is expressed by continental collision responsible of moderate to strong earthquakes strike north-west of Africa  (ex : El Asnam, 1980 Mw = 6.8 ; Zemmouri, 2003 Mw = 6.8 and El Hoceima, 2004  Mw =  6.4). </a:t>
            </a:r>
            <a:endParaRPr lang="fr-FR" sz="1800" b="0" strike="noStrike" spc="-1">
              <a:solidFill>
                <a:srgbClr val="FFFFFF"/>
              </a:solidFill>
              <a:uFill>
                <a:solidFill>
                  <a:srgbClr val="FFFFFF"/>
                </a:solidFill>
              </a:uFill>
              <a:latin typeface="Arial"/>
            </a:endParaRPr>
          </a:p>
        </p:txBody>
      </p:sp>
      <p:pic>
        <p:nvPicPr>
          <p:cNvPr id="478" name="Picture 2"/>
          <p:cNvPicPr/>
          <p:nvPr/>
        </p:nvPicPr>
        <p:blipFill>
          <a:blip r:embed="rId4"/>
          <a:stretch/>
        </p:blipFill>
        <p:spPr>
          <a:xfrm>
            <a:off x="7272000" y="797760"/>
            <a:ext cx="4893840" cy="2260800"/>
          </a:xfrm>
          <a:prstGeom prst="rect">
            <a:avLst/>
          </a:prstGeom>
          <a:ln>
            <a:noFill/>
          </a:ln>
        </p:spPr>
      </p:pic>
      <p:pic>
        <p:nvPicPr>
          <p:cNvPr id="479" name="Picture 4"/>
          <p:cNvPicPr/>
          <p:nvPr/>
        </p:nvPicPr>
        <p:blipFill>
          <a:blip r:embed="rId5"/>
          <a:srcRect l="2775" t="1984" r="8570" b="21436"/>
          <a:stretch/>
        </p:blipFill>
        <p:spPr>
          <a:xfrm rot="5400000">
            <a:off x="7643520" y="2291400"/>
            <a:ext cx="3637080" cy="5387760"/>
          </a:xfrm>
          <a:prstGeom prst="rect">
            <a:avLst/>
          </a:prstGeom>
          <a:ln>
            <a:solidFill>
              <a:schemeClr val="bg1"/>
            </a:solidFill>
          </a:ln>
        </p:spPr>
      </p:pic>
      <p:sp>
        <p:nvSpPr>
          <p:cNvPr id="480" name="TextShape 4"/>
          <p:cNvSpPr txBox="1"/>
          <p:nvPr/>
        </p:nvSpPr>
        <p:spPr>
          <a:xfrm>
            <a:off x="9449280" y="6403320"/>
            <a:ext cx="2742840" cy="364680"/>
          </a:xfrm>
          <a:prstGeom prst="rect">
            <a:avLst/>
          </a:prstGeom>
          <a:noFill/>
          <a:ln>
            <a:noFill/>
          </a:ln>
        </p:spPr>
        <p:txBody>
          <a:bodyPr anchor="ctr"/>
          <a:lstStyle/>
          <a:p>
            <a:pPr algn="r">
              <a:lnSpc>
                <a:spcPct val="100000"/>
              </a:lnSpc>
            </a:pPr>
            <a:fld id="{25CFA79A-CEA0-41B8-BB9B-996F9046BABC}" type="slidenum">
              <a:rPr lang="fr-FR" sz="1200" b="0" strike="noStrike" spc="-1">
                <a:solidFill>
                  <a:srgbClr val="8B8B8B"/>
                </a:solidFill>
                <a:uFill>
                  <a:solidFill>
                    <a:srgbClr val="FFFFFF"/>
                  </a:solidFill>
                </a:uFill>
                <a:latin typeface="Calibri"/>
              </a:rPr>
              <a:pPr algn="r">
                <a:lnSpc>
                  <a:spcPct val="100000"/>
                </a:lnSpc>
              </a:pPr>
              <a:t>2</a:t>
            </a:fld>
            <a:endParaRPr lang="fr-FR" sz="1400" b="0" strike="noStrike" spc="-1">
              <a:solidFill>
                <a:srgbClr val="000000"/>
              </a:solidFill>
              <a:uFill>
                <a:solidFill>
                  <a:srgbClr val="FFFFFF"/>
                </a:solidFill>
              </a:uFill>
              <a:latin typeface="Times New Roman"/>
            </a:endParaRPr>
          </a:p>
        </p:txBody>
      </p:sp>
      <p:sp>
        <p:nvSpPr>
          <p:cNvPr id="481" name="CustomShape 5"/>
          <p:cNvSpPr/>
          <p:nvPr/>
        </p:nvSpPr>
        <p:spPr>
          <a:xfrm>
            <a:off x="9225720" y="2587680"/>
            <a:ext cx="2750400" cy="33372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600" b="1" strike="noStrike" spc="-1">
                <a:solidFill>
                  <a:srgbClr val="000000"/>
                </a:solidFill>
                <a:uFill>
                  <a:solidFill>
                    <a:srgbClr val="FFFFFF"/>
                  </a:solidFill>
                </a:uFill>
                <a:latin typeface="Times New Roman"/>
                <a:ea typeface="MS Mincho"/>
              </a:rPr>
              <a:t>Map from (Argus et al. 1991).</a:t>
            </a:r>
            <a:endParaRPr lang="fr-FR" sz="1600" b="0" strike="noStrike" spc="-1">
              <a:solidFill>
                <a:srgbClr val="000000"/>
              </a:solidFill>
              <a:uFill>
                <a:solidFill>
                  <a:srgbClr val="FFFFFF"/>
                </a:solidFill>
              </a:uFill>
              <a:latin typeface="Arial"/>
            </a:endParaRPr>
          </a:p>
        </p:txBody>
      </p:sp>
      <p:sp>
        <p:nvSpPr>
          <p:cNvPr id="482" name="CustomShape 6"/>
          <p:cNvSpPr/>
          <p:nvPr/>
        </p:nvSpPr>
        <p:spPr>
          <a:xfrm>
            <a:off x="57240" y="5184000"/>
            <a:ext cx="663876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EEEEEE"/>
                </a:solidFill>
                <a:uFill>
                  <a:solidFill>
                    <a:srgbClr val="FFFFFF"/>
                  </a:solidFill>
                </a:uFill>
                <a:latin typeface="Times New Roman"/>
                <a:ea typeface="MS Mincho"/>
              </a:rPr>
              <a:t>The epicentres distribution  shows that earthquakes occur mostly in northern part of Algeria.</a:t>
            </a:r>
            <a:endParaRPr lang="fr-FR" sz="1800" b="0" strike="noStrike" spc="-1">
              <a:solidFill>
                <a:srgbClr val="EEEEEE"/>
              </a:solidFill>
              <a:uFill>
                <a:solidFill>
                  <a:srgbClr val="FFFFFF"/>
                </a:solidFill>
              </a:uFill>
              <a:latin typeface="Arial"/>
            </a:endParaRPr>
          </a:p>
          <a:p>
            <a:pPr algn="just">
              <a:lnSpc>
                <a:spcPct val="100000"/>
              </a:lnSpc>
            </a:pPr>
            <a:r>
              <a:rPr lang="fr-FR" sz="1800" b="0" strike="noStrike" spc="-1">
                <a:solidFill>
                  <a:srgbClr val="EEEEEE"/>
                </a:solidFill>
                <a:uFill>
                  <a:solidFill>
                    <a:srgbClr val="FFFFFF"/>
                  </a:solidFill>
                </a:uFill>
                <a:latin typeface="Times New Roman"/>
                <a:ea typeface="MS Mincho"/>
              </a:rPr>
              <a:t>The seismicity is concentrated in areas such as Oran-Beni Chougrane, Chellif-Ain Defla, Algiers-Tipaza, Babor-Hodna bassin and the region of Constantine-Guelma.</a:t>
            </a:r>
            <a:endParaRPr lang="fr-FR" sz="1800" b="0" strike="noStrike" spc="-1">
              <a:solidFill>
                <a:srgbClr val="EEEEEE"/>
              </a:solidFill>
              <a:uFill>
                <a:solidFill>
                  <a:srgbClr val="FFFFFF"/>
                </a:solidFill>
              </a:uFill>
              <a:latin typeface="Arial"/>
            </a:endParaRPr>
          </a:p>
        </p:txBody>
      </p:sp>
      <p:sp>
        <p:nvSpPr>
          <p:cNvPr id="483" name="CustomShape 7"/>
          <p:cNvSpPr/>
          <p:nvPr/>
        </p:nvSpPr>
        <p:spPr>
          <a:xfrm>
            <a:off x="6877440" y="5508000"/>
            <a:ext cx="4852080" cy="4255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fr-FR" sz="2200" b="1" strike="noStrike" spc="-1">
                <a:solidFill>
                  <a:srgbClr val="000000"/>
                </a:solidFill>
                <a:uFill>
                  <a:solidFill>
                    <a:srgbClr val="FFFFFF"/>
                  </a:solidFill>
                </a:uFill>
                <a:latin typeface="Times New Roman"/>
                <a:ea typeface="MS Mincho"/>
              </a:rPr>
              <a:t>Seismicity distribution in north Algeria</a:t>
            </a:r>
            <a:endParaRPr lang="fr-FR" sz="2200" b="0" strike="noStrike" spc="-1">
              <a:solidFill>
                <a:srgbClr val="000000"/>
              </a:solidFill>
              <a:uFill>
                <a:solidFill>
                  <a:srgbClr val="FFFFFF"/>
                </a:solidFill>
              </a:uFill>
              <a:latin typeface="Arial"/>
            </a:endParaRPr>
          </a:p>
        </p:txBody>
      </p:sp>
      <p:sp>
        <p:nvSpPr>
          <p:cNvPr id="484" name="CustomShape 8"/>
          <p:cNvSpPr/>
          <p:nvPr/>
        </p:nvSpPr>
        <p:spPr>
          <a:xfrm>
            <a:off x="6768000" y="5905800"/>
            <a:ext cx="4932000" cy="57636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Data from ISC International Seismological Centre, </a:t>
            </a:r>
            <a:r>
              <a:rPr lang="fr-FR" sz="1600" b="0" i="1" strike="noStrike" spc="-1">
                <a:solidFill>
                  <a:srgbClr val="000000"/>
                </a:solidFill>
                <a:uFill>
                  <a:solidFill>
                    <a:srgbClr val="FFFFFF"/>
                  </a:solidFill>
                </a:uFill>
                <a:latin typeface="Calibri"/>
              </a:rPr>
              <a:t>On-line Bulletin</a:t>
            </a:r>
            <a:r>
              <a:rPr lang="fr-FR" sz="1600" b="0" strike="noStrike" spc="-1">
                <a:solidFill>
                  <a:srgbClr val="000000"/>
                </a:solidFill>
                <a:uFill>
                  <a:solidFill>
                    <a:srgbClr val="FFFFFF"/>
                  </a:solidFill>
                </a:uFill>
                <a:latin typeface="Calibri"/>
              </a:rPr>
              <a:t>, from 1910 to October 2014</a:t>
            </a:r>
            <a:endParaRPr lang="fr-FR" sz="16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3"/>
          <p:cNvPicPr/>
          <p:nvPr/>
        </p:nvPicPr>
        <p:blipFill>
          <a:blip r:embed="rId2"/>
          <a:srcRect b="29367"/>
          <a:stretch/>
        </p:blipFill>
        <p:spPr>
          <a:xfrm>
            <a:off x="209160" y="402120"/>
            <a:ext cx="11982600" cy="4457520"/>
          </a:xfrm>
          <a:prstGeom prst="rect">
            <a:avLst/>
          </a:prstGeom>
          <a:ln>
            <a:noFill/>
          </a:ln>
        </p:spPr>
      </p:pic>
      <p:sp>
        <p:nvSpPr>
          <p:cNvPr id="486" name="CustomShape 1"/>
          <p:cNvSpPr/>
          <p:nvPr/>
        </p:nvSpPr>
        <p:spPr>
          <a:xfrm>
            <a:off x="974160" y="-76320"/>
            <a:ext cx="977760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3600" b="1" strike="noStrike" spc="-1">
                <a:solidFill>
                  <a:srgbClr val="000000"/>
                </a:solidFill>
                <a:uFill>
                  <a:solidFill>
                    <a:srgbClr val="FFFFFF"/>
                  </a:solidFill>
                </a:uFill>
                <a:latin typeface="Times New Roman"/>
              </a:rPr>
              <a:t>Northern Algerian seismotectonic map </a:t>
            </a:r>
            <a:r>
              <a:rPr lang="fr-FR" sz="2000" b="0" strike="noStrike" spc="-1">
                <a:solidFill>
                  <a:srgbClr val="000000"/>
                </a:solidFill>
                <a:uFill>
                  <a:solidFill>
                    <a:srgbClr val="FFFFFF"/>
                  </a:solidFill>
                </a:uFill>
                <a:latin typeface="Times New Roman"/>
              </a:rPr>
              <a:t>(BELJOUDI 2011)</a:t>
            </a:r>
            <a:endParaRPr lang="fr-FR" sz="1800" b="0" strike="noStrike" spc="-1">
              <a:solidFill>
                <a:srgbClr val="000000"/>
              </a:solidFill>
              <a:uFill>
                <a:solidFill>
                  <a:srgbClr val="FFFFFF"/>
                </a:solidFill>
              </a:uFill>
              <a:latin typeface="Arial"/>
            </a:endParaRPr>
          </a:p>
        </p:txBody>
      </p:sp>
      <p:sp>
        <p:nvSpPr>
          <p:cNvPr id="487" name="TextShape 2"/>
          <p:cNvSpPr txBox="1"/>
          <p:nvPr/>
        </p:nvSpPr>
        <p:spPr>
          <a:xfrm>
            <a:off x="11736000" y="6356520"/>
            <a:ext cx="456120" cy="364680"/>
          </a:xfrm>
          <a:prstGeom prst="rect">
            <a:avLst/>
          </a:prstGeom>
          <a:noFill/>
          <a:ln>
            <a:noFill/>
          </a:ln>
        </p:spPr>
        <p:txBody>
          <a:bodyPr anchor="ctr"/>
          <a:lstStyle/>
          <a:p>
            <a:pPr algn="r">
              <a:lnSpc>
                <a:spcPct val="100000"/>
              </a:lnSpc>
            </a:pPr>
            <a:fld id="{AA31EF23-C365-4D85-AB46-EEAC5548CA0C}" type="slidenum">
              <a:rPr lang="fr-FR" sz="1200" b="0" strike="noStrike" spc="-1">
                <a:solidFill>
                  <a:srgbClr val="8B8B8B"/>
                </a:solidFill>
                <a:uFill>
                  <a:solidFill>
                    <a:srgbClr val="FFFFFF"/>
                  </a:solidFill>
                </a:uFill>
                <a:latin typeface="Calibri"/>
              </a:rPr>
              <a:pPr algn="r">
                <a:lnSpc>
                  <a:spcPct val="100000"/>
                </a:lnSpc>
              </a:pPr>
              <a:t>3</a:t>
            </a:fld>
            <a:endParaRPr lang="fr-FR" sz="1200" b="0" strike="noStrike" spc="-1">
              <a:solidFill>
                <a:srgbClr val="000000"/>
              </a:solidFill>
              <a:uFill>
                <a:solidFill>
                  <a:srgbClr val="FFFFFF"/>
                </a:solidFill>
              </a:uFill>
              <a:latin typeface="Times New Roman"/>
            </a:endParaRPr>
          </a:p>
        </p:txBody>
      </p:sp>
      <p:pic>
        <p:nvPicPr>
          <p:cNvPr id="488" name="Picture 3"/>
          <p:cNvPicPr/>
          <p:nvPr/>
        </p:nvPicPr>
        <p:blipFill>
          <a:blip r:embed="rId2"/>
          <a:srcRect t="75181" r="51513"/>
          <a:stretch/>
        </p:blipFill>
        <p:spPr>
          <a:xfrm>
            <a:off x="7632000" y="4914360"/>
            <a:ext cx="4643640" cy="1251720"/>
          </a:xfrm>
          <a:prstGeom prst="rect">
            <a:avLst/>
          </a:prstGeom>
          <a:ln>
            <a:noFill/>
          </a:ln>
        </p:spPr>
      </p:pic>
      <p:pic>
        <p:nvPicPr>
          <p:cNvPr id="489" name="Picture 3"/>
          <p:cNvPicPr/>
          <p:nvPr/>
        </p:nvPicPr>
        <p:blipFill>
          <a:blip r:embed="rId2"/>
          <a:srcRect l="63136" t="80513" r="17028" b="5206"/>
          <a:stretch/>
        </p:blipFill>
        <p:spPr>
          <a:xfrm>
            <a:off x="7596000" y="6138360"/>
            <a:ext cx="1899360" cy="719640"/>
          </a:xfrm>
          <a:prstGeom prst="rect">
            <a:avLst/>
          </a:prstGeom>
          <a:ln>
            <a:noFill/>
          </a:ln>
        </p:spPr>
      </p:pic>
      <p:pic>
        <p:nvPicPr>
          <p:cNvPr id="490" name="Picture 3"/>
          <p:cNvPicPr/>
          <p:nvPr/>
        </p:nvPicPr>
        <p:blipFill>
          <a:blip r:embed="rId2"/>
          <a:srcRect l="48854" t="80513" r="36106" b="3772"/>
          <a:stretch/>
        </p:blipFill>
        <p:spPr>
          <a:xfrm>
            <a:off x="10188360" y="5904000"/>
            <a:ext cx="1439640" cy="792000"/>
          </a:xfrm>
          <a:prstGeom prst="rect">
            <a:avLst/>
          </a:prstGeom>
          <a:ln>
            <a:noFill/>
          </a:ln>
        </p:spPr>
      </p:pic>
      <p:sp>
        <p:nvSpPr>
          <p:cNvPr id="491" name="CustomShape 3"/>
          <p:cNvSpPr/>
          <p:nvPr/>
        </p:nvSpPr>
        <p:spPr>
          <a:xfrm>
            <a:off x="24120" y="3733560"/>
            <a:ext cx="7607880" cy="27838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gn="just">
              <a:lnSpc>
                <a:spcPct val="100000"/>
              </a:lnSpc>
              <a:buClr>
                <a:srgbClr val="000000"/>
              </a:buClr>
              <a:buSzPct val="45000"/>
              <a:buFont typeface="Wingdings" charset="2"/>
              <a:buChar char=""/>
            </a:pPr>
            <a:r>
              <a:rPr lang="fr-FR" sz="2000" b="0" strike="noStrike" spc="-1">
                <a:solidFill>
                  <a:srgbClr val="000000"/>
                </a:solidFill>
                <a:uFill>
                  <a:solidFill>
                    <a:srgbClr val="FFFFFF"/>
                  </a:solidFill>
                </a:uFill>
                <a:latin typeface="Calibri"/>
              </a:rPr>
              <a:t>1790 Oran earthquake (I</a:t>
            </a:r>
            <a:r>
              <a:rPr lang="fr-FR" sz="2000" b="0" strike="noStrike" spc="-1" baseline="-101000">
                <a:solidFill>
                  <a:srgbClr val="000000"/>
                </a:solidFill>
                <a:uFill>
                  <a:solidFill>
                    <a:srgbClr val="FFFFFF"/>
                  </a:solidFill>
                </a:uFill>
                <a:latin typeface="Calibri"/>
              </a:rPr>
              <a:t>0</a:t>
            </a:r>
            <a:r>
              <a:rPr lang="fr-FR" sz="2000" b="0" strike="noStrike" spc="-1">
                <a:solidFill>
                  <a:srgbClr val="000000"/>
                </a:solidFill>
                <a:uFill>
                  <a:solidFill>
                    <a:srgbClr val="FFFFFF"/>
                  </a:solidFill>
                </a:uFill>
                <a:latin typeface="Calibri"/>
              </a:rPr>
              <a:t>=X MSK).</a:t>
            </a:r>
            <a:endParaRPr lang="fr-FR" sz="1800" b="0" strike="noStrike" spc="-1">
              <a:solidFill>
                <a:srgbClr val="000000"/>
              </a:solidFill>
              <a:uFill>
                <a:solidFill>
                  <a:srgbClr val="FFFFFF"/>
                </a:solidFill>
              </a:uFill>
              <a:latin typeface="Arial"/>
            </a:endParaRPr>
          </a:p>
          <a:p>
            <a:pPr marL="343080" indent="-342720" algn="just">
              <a:lnSpc>
                <a:spcPct val="100000"/>
              </a:lnSpc>
              <a:buClr>
                <a:srgbClr val="000000"/>
              </a:buClr>
              <a:buSzPct val="45000"/>
              <a:buFont typeface="Wingdings" charset="2"/>
              <a:buChar char=""/>
            </a:pPr>
            <a:r>
              <a:rPr lang="fr-FR" sz="2000" b="0" strike="noStrike" spc="-1">
                <a:solidFill>
                  <a:srgbClr val="000000"/>
                </a:solidFill>
                <a:uFill>
                  <a:solidFill>
                    <a:srgbClr val="FFFFFF"/>
                  </a:solidFill>
                </a:uFill>
                <a:latin typeface="Calibri"/>
              </a:rPr>
              <a:t>the El Asnam area (1891 (I</a:t>
            </a:r>
            <a:r>
              <a:rPr lang="fr-FR" sz="2000" b="0" strike="noStrike" spc="-1" baseline="-101000">
                <a:solidFill>
                  <a:srgbClr val="000000"/>
                </a:solidFill>
                <a:uFill>
                  <a:solidFill>
                    <a:srgbClr val="FFFFFF"/>
                  </a:solidFill>
                </a:uFill>
                <a:latin typeface="Calibri"/>
              </a:rPr>
              <a:t>0</a:t>
            </a:r>
            <a:r>
              <a:rPr lang="fr-FR" sz="2000" b="0" strike="noStrike" spc="-1">
                <a:solidFill>
                  <a:srgbClr val="000000"/>
                </a:solidFill>
                <a:uFill>
                  <a:solidFill>
                    <a:srgbClr val="FFFFFF"/>
                  </a:solidFill>
                </a:uFill>
                <a:latin typeface="Calibri"/>
              </a:rPr>
              <a:t>=X), 1934 (I</a:t>
            </a:r>
            <a:r>
              <a:rPr lang="fr-FR" sz="2000" b="0" strike="noStrike" spc="-1" baseline="-101000">
                <a:solidFill>
                  <a:srgbClr val="000000"/>
                </a:solidFill>
                <a:uFill>
                  <a:solidFill>
                    <a:srgbClr val="FFFFFF"/>
                  </a:solidFill>
                </a:uFill>
                <a:latin typeface="Calibri"/>
              </a:rPr>
              <a:t>0</a:t>
            </a:r>
            <a:r>
              <a:rPr lang="fr-FR" sz="2000" b="0" strike="noStrike" spc="-1">
                <a:solidFill>
                  <a:srgbClr val="000000"/>
                </a:solidFill>
                <a:uFill>
                  <a:solidFill>
                    <a:srgbClr val="FFFFFF"/>
                  </a:solidFill>
                </a:uFill>
                <a:latin typeface="Calibri"/>
              </a:rPr>
              <a:t>=IX MSK), 1954 (I</a:t>
            </a:r>
            <a:r>
              <a:rPr lang="fr-FR" sz="2000" b="0" strike="noStrike" spc="-1" baseline="-101000">
                <a:solidFill>
                  <a:srgbClr val="000000"/>
                </a:solidFill>
                <a:uFill>
                  <a:solidFill>
                    <a:srgbClr val="FFFFFF"/>
                  </a:solidFill>
                </a:uFill>
                <a:latin typeface="Calibri"/>
              </a:rPr>
              <a:t>0</a:t>
            </a:r>
            <a:r>
              <a:rPr lang="fr-FR" sz="2000" b="0" strike="noStrike" spc="-1">
                <a:solidFill>
                  <a:srgbClr val="000000"/>
                </a:solidFill>
                <a:uFill>
                  <a:solidFill>
                    <a:srgbClr val="FFFFFF"/>
                  </a:solidFill>
                </a:uFill>
                <a:latin typeface="Calibri"/>
              </a:rPr>
              <a:t>=X–XI MSK) and 1980 (Mw=6.8);</a:t>
            </a:r>
            <a:endParaRPr lang="fr-FR" sz="1800" b="0" strike="noStrike" spc="-1">
              <a:solidFill>
                <a:srgbClr val="000000"/>
              </a:solidFill>
              <a:uFill>
                <a:solidFill>
                  <a:srgbClr val="FFFFFF"/>
                </a:solidFill>
              </a:uFill>
              <a:latin typeface="Arial"/>
            </a:endParaRPr>
          </a:p>
          <a:p>
            <a:pPr marL="343080" indent="-342720" algn="just">
              <a:lnSpc>
                <a:spcPct val="100000"/>
              </a:lnSpc>
              <a:buClr>
                <a:srgbClr val="000000"/>
              </a:buClr>
              <a:buSzPct val="45000"/>
              <a:buFont typeface="Wingdings" charset="2"/>
              <a:buChar char=""/>
            </a:pPr>
            <a:r>
              <a:rPr lang="fr-FR" sz="2000" b="0" strike="noStrike" spc="-1">
                <a:solidFill>
                  <a:srgbClr val="000000"/>
                </a:solidFill>
                <a:uFill>
                  <a:solidFill>
                    <a:srgbClr val="FFFFFF"/>
                  </a:solidFill>
                </a:uFill>
                <a:latin typeface="Calibri"/>
              </a:rPr>
              <a:t>Algiers and Boumerdes zone 1365 </a:t>
            </a:r>
            <a:r>
              <a:rPr lang="fr-FR" sz="1800" b="0" strike="noStrike" spc="-1">
                <a:solidFill>
                  <a:srgbClr val="000000"/>
                </a:solidFill>
                <a:uFill>
                  <a:solidFill>
                    <a:srgbClr val="FFFFFF"/>
                  </a:solidFill>
                </a:uFill>
                <a:latin typeface="Calibri"/>
              </a:rPr>
              <a:t>(</a:t>
            </a:r>
            <a:r>
              <a:rPr lang="fr-FR" sz="2000" b="0" strike="noStrike" spc="-1">
                <a:solidFill>
                  <a:srgbClr val="000000"/>
                </a:solidFill>
                <a:uFill>
                  <a:solidFill>
                    <a:srgbClr val="FFFFFF"/>
                  </a:solidFill>
                </a:uFill>
                <a:latin typeface="Calibri"/>
              </a:rPr>
              <a:t>I</a:t>
            </a:r>
            <a:r>
              <a:rPr lang="fr-FR" sz="2000" b="0" strike="noStrike" spc="-1" baseline="-101000">
                <a:solidFill>
                  <a:srgbClr val="000000"/>
                </a:solidFill>
                <a:uFill>
                  <a:solidFill>
                    <a:srgbClr val="FFFFFF"/>
                  </a:solidFill>
                </a:uFill>
                <a:latin typeface="Calibri"/>
              </a:rPr>
              <a:t>0</a:t>
            </a:r>
            <a:r>
              <a:rPr lang="fr-FR" sz="1800" b="0" strike="noStrike" spc="-1">
                <a:solidFill>
                  <a:srgbClr val="000000"/>
                </a:solidFill>
                <a:uFill>
                  <a:solidFill>
                    <a:srgbClr val="FFFFFF"/>
                  </a:solidFill>
                </a:uFill>
                <a:latin typeface="Calibri"/>
              </a:rPr>
              <a:t>=X EMS98)</a:t>
            </a:r>
            <a:r>
              <a:rPr lang="fr-FR" sz="2000" b="0" strike="noStrike" spc="-1">
                <a:solidFill>
                  <a:srgbClr val="000000"/>
                </a:solidFill>
                <a:uFill>
                  <a:solidFill>
                    <a:srgbClr val="FFFFFF"/>
                  </a:solidFill>
                </a:uFill>
                <a:latin typeface="Calibri"/>
              </a:rPr>
              <a:t>, 1716 </a:t>
            </a:r>
            <a:r>
              <a:rPr lang="fr-FR" sz="1800" b="0" strike="noStrike" spc="-1">
                <a:solidFill>
                  <a:srgbClr val="000000"/>
                </a:solidFill>
                <a:uFill>
                  <a:solidFill>
                    <a:srgbClr val="FFFFFF"/>
                  </a:solidFill>
                </a:uFill>
                <a:latin typeface="Calibri"/>
              </a:rPr>
              <a:t>(</a:t>
            </a:r>
            <a:r>
              <a:rPr lang="fr-FR" sz="2000" b="0" strike="noStrike" spc="-1">
                <a:solidFill>
                  <a:srgbClr val="000000"/>
                </a:solidFill>
                <a:uFill>
                  <a:solidFill>
                    <a:srgbClr val="FFFFFF"/>
                  </a:solidFill>
                </a:uFill>
                <a:latin typeface="Calibri"/>
              </a:rPr>
              <a:t>I</a:t>
            </a:r>
            <a:r>
              <a:rPr lang="fr-FR" sz="2000" b="0" strike="noStrike" spc="-1" baseline="-101000">
                <a:solidFill>
                  <a:srgbClr val="000000"/>
                </a:solidFill>
                <a:uFill>
                  <a:solidFill>
                    <a:srgbClr val="FFFFFF"/>
                  </a:solidFill>
                </a:uFill>
                <a:latin typeface="Calibri"/>
              </a:rPr>
              <a:t>0</a:t>
            </a:r>
            <a:r>
              <a:rPr lang="fr-FR" sz="1800" b="0" strike="noStrike" spc="-1">
                <a:solidFill>
                  <a:srgbClr val="000000"/>
                </a:solidFill>
                <a:uFill>
                  <a:solidFill>
                    <a:srgbClr val="FFFFFF"/>
                  </a:solidFill>
                </a:uFill>
                <a:latin typeface="Calibri"/>
              </a:rPr>
              <a:t>=IX EMS98) </a:t>
            </a:r>
            <a:r>
              <a:rPr lang="fr-FR" sz="2000" b="0" strike="noStrike" spc="-1">
                <a:solidFill>
                  <a:srgbClr val="000000"/>
                </a:solidFill>
                <a:uFill>
                  <a:solidFill>
                    <a:srgbClr val="FFFFFF"/>
                  </a:solidFill>
                </a:uFill>
                <a:latin typeface="Calibri"/>
              </a:rPr>
              <a:t>Algiers and 2003 Boumerdes  (Mw=6.8)</a:t>
            </a:r>
            <a:endParaRPr lang="fr-FR" sz="1800" b="0" strike="noStrike" spc="-1">
              <a:solidFill>
                <a:srgbClr val="000000"/>
              </a:solidFill>
              <a:uFill>
                <a:solidFill>
                  <a:srgbClr val="FFFFFF"/>
                </a:solidFill>
              </a:uFill>
              <a:latin typeface="Arial"/>
            </a:endParaRPr>
          </a:p>
          <a:p>
            <a:pPr marL="343080" indent="-342720" algn="just">
              <a:lnSpc>
                <a:spcPct val="100000"/>
              </a:lnSpc>
              <a:buClr>
                <a:srgbClr val="000000"/>
              </a:buClr>
              <a:buSzPct val="45000"/>
              <a:buFont typeface="Wingdings" charset="2"/>
              <a:buChar char=""/>
            </a:pPr>
            <a:r>
              <a:rPr lang="fr-FR" sz="2000" b="0" strike="noStrike" spc="-1">
                <a:solidFill>
                  <a:srgbClr val="000000"/>
                </a:solidFill>
                <a:uFill>
                  <a:solidFill>
                    <a:srgbClr val="FFFFFF"/>
                  </a:solidFill>
                </a:uFill>
                <a:latin typeface="Calibri"/>
              </a:rPr>
              <a:t>Djijelli zone 1856 (I0=X EMS98) that was located offshore.</a:t>
            </a:r>
            <a:endParaRPr lang="fr-FR" sz="1800" b="0" strike="noStrike" spc="-1">
              <a:solidFill>
                <a:srgbClr val="000000"/>
              </a:solidFill>
              <a:uFill>
                <a:solidFill>
                  <a:srgbClr val="FFFFFF"/>
                </a:solidFill>
              </a:uFill>
              <a:latin typeface="Arial"/>
            </a:endParaRPr>
          </a:p>
          <a:p>
            <a:pPr algn="just">
              <a:lnSpc>
                <a:spcPct val="100000"/>
              </a:lnSpc>
            </a:pPr>
            <a:r>
              <a:rPr lang="fr-FR" sz="2000" b="0" strike="noStrike" spc="-1">
                <a:solidFill>
                  <a:srgbClr val="000000"/>
                </a:solidFill>
                <a:uFill>
                  <a:solidFill>
                    <a:srgbClr val="FFFFFF"/>
                  </a:solidFill>
                </a:uFill>
                <a:latin typeface="Calibri"/>
              </a:rPr>
              <a:t>Earthquakes in Northern Algeria occur mostly at shallow depths (&lt;10 km).</a:t>
            </a:r>
            <a:endParaRPr lang="fr-FR" sz="1800" b="0" strike="noStrike" spc="-1">
              <a:solidFill>
                <a:srgbClr val="000000"/>
              </a:solidFill>
              <a:uFill>
                <a:solidFill>
                  <a:srgbClr val="FFFFFF"/>
                </a:solidFill>
              </a:uFill>
              <a:latin typeface="Arial"/>
            </a:endParaRPr>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 name="Image 491"/>
          <p:cNvPicPr/>
          <p:nvPr/>
        </p:nvPicPr>
        <p:blipFill>
          <a:blip r:embed="rId2"/>
          <a:stretch/>
        </p:blipFill>
        <p:spPr>
          <a:xfrm>
            <a:off x="0" y="2978280"/>
            <a:ext cx="6727320" cy="3789720"/>
          </a:xfrm>
          <a:prstGeom prst="rect">
            <a:avLst/>
          </a:prstGeom>
          <a:ln>
            <a:noFill/>
          </a:ln>
        </p:spPr>
      </p:pic>
      <p:sp>
        <p:nvSpPr>
          <p:cNvPr id="493" name="CustomShape 1"/>
          <p:cNvSpPr/>
          <p:nvPr/>
        </p:nvSpPr>
        <p:spPr>
          <a:xfrm>
            <a:off x="117720" y="1388880"/>
            <a:ext cx="11618280" cy="1275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45000"/>
              </a:lnSpc>
            </a:pPr>
            <a:r>
              <a:rPr lang="fr-FR" sz="2600" b="1" strike="noStrike" spc="-1">
                <a:solidFill>
                  <a:srgbClr val="000000"/>
                </a:solidFill>
                <a:uFill>
                  <a:solidFill>
                    <a:srgbClr val="FFFFFF"/>
                  </a:solidFill>
                </a:uFill>
                <a:latin typeface="Times New Roman"/>
                <a:ea typeface="DejaVu Sans"/>
              </a:rPr>
              <a:t>CGS objective is to develop, implement and disseminate scientific knowledge and technical engineering to help reduce seismic risk in Algeria.</a:t>
            </a:r>
            <a:endParaRPr lang="fr-FR" sz="2600" b="0" strike="noStrike" spc="-1">
              <a:solidFill>
                <a:srgbClr val="000000"/>
              </a:solidFill>
              <a:uFill>
                <a:solidFill>
                  <a:srgbClr val="FFFFFF"/>
                </a:solidFill>
              </a:uFill>
              <a:latin typeface="Arial"/>
            </a:endParaRPr>
          </a:p>
        </p:txBody>
      </p:sp>
      <p:sp>
        <p:nvSpPr>
          <p:cNvPr id="494" name="CustomShape 2"/>
          <p:cNvSpPr/>
          <p:nvPr/>
        </p:nvSpPr>
        <p:spPr>
          <a:xfrm>
            <a:off x="-252000" y="80280"/>
            <a:ext cx="10440000" cy="927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216000" indent="-215640" algn="ctr">
              <a:lnSpc>
                <a:spcPct val="115000"/>
              </a:lnSpc>
              <a:buClr>
                <a:srgbClr val="FFFFFF"/>
              </a:buClr>
              <a:buSzPct val="45000"/>
              <a:buFont typeface="Wingdings" charset="2"/>
              <a:buChar char=""/>
            </a:pPr>
            <a:r>
              <a:rPr lang="fr-FR" sz="3600" b="1" strike="noStrike" spc="-1">
                <a:solidFill>
                  <a:srgbClr val="000000"/>
                </a:solidFill>
                <a:uFill>
                  <a:solidFill>
                    <a:srgbClr val="FFFFFF"/>
                  </a:solidFill>
                </a:uFill>
                <a:latin typeface="Arial"/>
                <a:ea typeface="DejaVu Sans"/>
              </a:rPr>
              <a:t>Centre National de Recherche Appliquée en Génie Parasismique (CGS)</a:t>
            </a:r>
            <a:endParaRPr lang="fr-FR" sz="3600" b="0" strike="noStrike" spc="-1">
              <a:solidFill>
                <a:srgbClr val="000000"/>
              </a:solidFill>
              <a:uFill>
                <a:solidFill>
                  <a:srgbClr val="FFFFFF"/>
                </a:solidFill>
              </a:uFill>
              <a:latin typeface="Arial"/>
            </a:endParaRPr>
          </a:p>
        </p:txBody>
      </p:sp>
      <p:sp>
        <p:nvSpPr>
          <p:cNvPr id="495" name="TextShape 3"/>
          <p:cNvSpPr txBox="1"/>
          <p:nvPr/>
        </p:nvSpPr>
        <p:spPr>
          <a:xfrm>
            <a:off x="9449640" y="6403680"/>
            <a:ext cx="2742840" cy="364680"/>
          </a:xfrm>
          <a:prstGeom prst="rect">
            <a:avLst/>
          </a:prstGeom>
          <a:noFill/>
          <a:ln>
            <a:noFill/>
          </a:ln>
        </p:spPr>
        <p:txBody>
          <a:bodyPr anchor="ctr"/>
          <a:lstStyle/>
          <a:p>
            <a:pPr algn="r">
              <a:lnSpc>
                <a:spcPct val="100000"/>
              </a:lnSpc>
            </a:pPr>
            <a:fld id="{0C269019-7A22-4AE6-8AC9-F79F3296ACBC}" type="slidenum">
              <a:rPr lang="fr-FR" sz="1200" b="0" strike="noStrike" spc="-1">
                <a:solidFill>
                  <a:srgbClr val="8B8B8B"/>
                </a:solidFill>
                <a:uFill>
                  <a:solidFill>
                    <a:srgbClr val="FFFFFF"/>
                  </a:solidFill>
                </a:uFill>
                <a:latin typeface="Calibri"/>
              </a:rPr>
              <a:pPr algn="r">
                <a:lnSpc>
                  <a:spcPct val="100000"/>
                </a:lnSpc>
              </a:pPr>
              <a:t>4</a:t>
            </a:fld>
            <a:endParaRPr lang="fr-FR" sz="1400" b="0" strike="noStrike" spc="-1">
              <a:solidFill>
                <a:srgbClr val="000000"/>
              </a:solidFill>
              <a:uFill>
                <a:solidFill>
                  <a:srgbClr val="FFFFFF"/>
                </a:solidFill>
              </a:uFill>
              <a:latin typeface="Times New Roman"/>
            </a:endParaRPr>
          </a:p>
        </p:txBody>
      </p:sp>
      <p:sp>
        <p:nvSpPr>
          <p:cNvPr id="496" name="TextShape 4"/>
          <p:cNvSpPr txBox="1"/>
          <p:nvPr/>
        </p:nvSpPr>
        <p:spPr>
          <a:xfrm>
            <a:off x="6840000" y="2566800"/>
            <a:ext cx="4993560" cy="4251240"/>
          </a:xfrm>
          <a:prstGeom prst="rect">
            <a:avLst/>
          </a:prstGeom>
          <a:noFill/>
          <a:ln>
            <a:noFill/>
          </a:ln>
        </p:spPr>
        <p:txBody>
          <a:bodyPr lIns="90000" tIns="45000" rIns="90000" bIns="45000"/>
          <a:lstStyle/>
          <a:p>
            <a:pPr algn="just">
              <a:lnSpc>
                <a:spcPct val="145000"/>
              </a:lnSpc>
            </a:pPr>
            <a:r>
              <a:rPr lang="fr-FR" sz="2600" b="1" strike="noStrike" spc="-1">
                <a:solidFill>
                  <a:srgbClr val="000000"/>
                </a:solidFill>
                <a:uFill>
                  <a:solidFill>
                    <a:srgbClr val="FFFFFF"/>
                  </a:solidFill>
                </a:uFill>
                <a:latin typeface="Times New Roman"/>
                <a:ea typeface="DejaVu Sans"/>
              </a:rPr>
              <a:t>CGS is also involved in the adoption and enforcement of building codes and future development planning at the regional and local levels, as well as the development of appropriate plans for disaster prevention and response .</a:t>
            </a:r>
            <a:endParaRPr lang="fr-FR" sz="26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94"/>
                                        </p:tgtEl>
                                        <p:attrNameLst>
                                          <p:attrName>style.visibility</p:attrName>
                                        </p:attrNameLst>
                                      </p:cBhvr>
                                      <p:to>
                                        <p:strVal val="visible"/>
                                      </p:to>
                                    </p:set>
                                    <p:anim calcmode="lin" valueType="num">
                                      <p:cBhvr additive="repl">
                                        <p:cTn id="7" dur="500" fill="hold"/>
                                        <p:tgtEl>
                                          <p:spTgt spid="494"/>
                                        </p:tgtEl>
                                        <p:attrNameLst>
                                          <p:attrName>ppt_x</p:attrName>
                                        </p:attrNameLst>
                                      </p:cBhvr>
                                      <p:tavLst>
                                        <p:tav tm="0">
                                          <p:val>
                                            <p:strVal val="#ppt_x"/>
                                          </p:val>
                                        </p:tav>
                                        <p:tav tm="100000">
                                          <p:val>
                                            <p:strVal val="#ppt_x"/>
                                          </p:val>
                                        </p:tav>
                                      </p:tavLst>
                                    </p:anim>
                                    <p:anim calcmode="lin" valueType="num">
                                      <p:cBhvr additive="repl">
                                        <p:cTn id="8" dur="500" fill="hold"/>
                                        <p:tgtEl>
                                          <p:spTgt spid="49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493">
                                            <p:txEl>
                                              <p:pRg st="0" end="142"/>
                                            </p:txEl>
                                          </p:spTgt>
                                        </p:tgtEl>
                                        <p:attrNameLst>
                                          <p:attrName>style.visibility</p:attrName>
                                        </p:attrNameLst>
                                      </p:cBhvr>
                                      <p:to>
                                        <p:strVal val="visible"/>
                                      </p:to>
                                    </p:set>
                                    <p:animEffect transition="in" filter="checkerboard(across)">
                                      <p:cBhvr additive="repl">
                                        <p:cTn id="12" dur="500"/>
                                        <p:tgtEl>
                                          <p:spTgt spid="493">
                                            <p:txEl>
                                              <p:pRg st="0" end="142"/>
                                            </p:txEl>
                                          </p:spTgt>
                                        </p:tgtEl>
                                      </p:cBhvr>
                                    </p:animEffect>
                                  </p:childTnLst>
                                </p:cTn>
                              </p:par>
                            </p:childTnLst>
                          </p:cTn>
                        </p:par>
                        <p:par>
                          <p:cTn id="13" fill="hold">
                            <p:stCondLst>
                              <p:cond delay="1000"/>
                            </p:stCondLst>
                            <p:childTnLst>
                              <p:par>
                                <p:cTn id="14" presetID="18" presetClass="entr" presetSubtype="6" fill="hold" nodeType="afterEffect">
                                  <p:stCondLst>
                                    <p:cond delay="0"/>
                                  </p:stCondLst>
                                  <p:childTnLst>
                                    <p:set>
                                      <p:cBhvr>
                                        <p:cTn id="15" dur="1" fill="hold">
                                          <p:stCondLst>
                                            <p:cond delay="0"/>
                                          </p:stCondLst>
                                        </p:cTn>
                                        <p:tgtEl>
                                          <p:spTgt spid="493">
                                            <p:txEl>
                                              <p:pRg st="142" end="142"/>
                                            </p:txEl>
                                          </p:spTgt>
                                        </p:tgtEl>
                                        <p:attrNameLst>
                                          <p:attrName>style.visibility</p:attrName>
                                        </p:attrNameLst>
                                      </p:cBhvr>
                                      <p:to>
                                        <p:strVal val="visible"/>
                                      </p:to>
                                    </p:set>
                                    <p:animEffect transition="in" filter="strips(downRight)">
                                      <p:cBhvr additive="repl">
                                        <p:cTn id="16" dur="500"/>
                                        <p:tgtEl>
                                          <p:spTgt spid="493">
                                            <p:txEl>
                                              <p:pRg st="142" end="142"/>
                                            </p:txEl>
                                          </p:spTgt>
                                        </p:tgtEl>
                                      </p:cBhvr>
                                    </p:animEffect>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493">
                                            <p:txEl>
                                              <p:pRg st="142" end="142"/>
                                            </p:txEl>
                                          </p:spTgt>
                                        </p:tgtEl>
                                        <p:attrNameLst>
                                          <p:attrName>style.visibility</p:attrName>
                                        </p:attrNameLst>
                                      </p:cBhvr>
                                      <p:to>
                                        <p:strVal val="visible"/>
                                      </p:to>
                                    </p:set>
                                    <p:anim calcmode="lin" valueType="num">
                                      <p:cBhvr additive="repl">
                                        <p:cTn id="20" dur="1000" fill="hold"/>
                                        <p:tgtEl>
                                          <p:spTgt spid="493">
                                            <p:txEl>
                                              <p:pRg st="142" end="142"/>
                                            </p:txEl>
                                          </p:spTgt>
                                        </p:tgtEl>
                                        <p:attrNameLst>
                                          <p:attrName>ppt_x</p:attrName>
                                        </p:attrNameLst>
                                      </p:cBhvr>
                                      <p:tavLst>
                                        <p:tav tm="0">
                                          <p:val>
                                            <p:strVal val="0-#ppt_w/2"/>
                                          </p:val>
                                        </p:tav>
                                        <p:tav tm="100000">
                                          <p:val>
                                            <p:strVal val="#ppt_x"/>
                                          </p:val>
                                        </p:tav>
                                      </p:tavLst>
                                    </p:anim>
                                    <p:anim calcmode="lin" valueType="num">
                                      <p:cBhvr additive="repl">
                                        <p:cTn id="21" dur="1000" fill="hold"/>
                                        <p:tgtEl>
                                          <p:spTgt spid="493">
                                            <p:txEl>
                                              <p:pRg st="142" end="142"/>
                                            </p:txEl>
                                          </p:spTgt>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493">
                                            <p:txEl>
                                              <p:pRg st="142" end="142"/>
                                            </p:txEl>
                                          </p:spTgt>
                                        </p:tgtEl>
                                        <p:attrNameLst>
                                          <p:attrName>style.visibility</p:attrName>
                                        </p:attrNameLst>
                                      </p:cBhvr>
                                      <p:to>
                                        <p:strVal val="visible"/>
                                      </p:to>
                                    </p:set>
                                    <p:anim calcmode="lin" valueType="num">
                                      <p:cBhvr additive="repl">
                                        <p:cTn id="25" dur="1000" fill="hold"/>
                                        <p:tgtEl>
                                          <p:spTgt spid="493">
                                            <p:txEl>
                                              <p:pRg st="142" end="142"/>
                                            </p:txEl>
                                          </p:spTgt>
                                        </p:tgtEl>
                                        <p:attrNameLst>
                                          <p:attrName>ppt_x</p:attrName>
                                        </p:attrNameLst>
                                      </p:cBhvr>
                                      <p:tavLst>
                                        <p:tav tm="0">
                                          <p:val>
                                            <p:strVal val="0-#ppt_w/2"/>
                                          </p:val>
                                        </p:tav>
                                        <p:tav tm="100000">
                                          <p:val>
                                            <p:strVal val="#ppt_x"/>
                                          </p:val>
                                        </p:tav>
                                      </p:tavLst>
                                    </p:anim>
                                    <p:anim calcmode="lin" valueType="num">
                                      <p:cBhvr additive="repl">
                                        <p:cTn id="26" dur="1000" fill="hold"/>
                                        <p:tgtEl>
                                          <p:spTgt spid="493">
                                            <p:txEl>
                                              <p:pRg st="142" end="142"/>
                                            </p:txEl>
                                          </p:spTgt>
                                        </p:tgtEl>
                                        <p:attrNameLst>
                                          <p:attrName>ppt_y</p:attrName>
                                        </p:attrNameLst>
                                      </p:cBhvr>
                                      <p:tavLst>
                                        <p:tav tm="0">
                                          <p:val>
                                            <p:strVal val="#ppt_y"/>
                                          </p:val>
                                        </p:tav>
                                        <p:tav tm="100000">
                                          <p:val>
                                            <p:strVal val="#ppt_y"/>
                                          </p:val>
                                        </p:tav>
                                      </p:tavLst>
                                    </p:anim>
                                  </p:childTnLst>
                                </p:cTn>
                              </p:par>
                            </p:childTnLst>
                          </p:cTn>
                        </p:par>
                        <p:par>
                          <p:cTn id="27" fill="hold">
                            <p:stCondLst>
                              <p:cond delay="3500"/>
                            </p:stCondLst>
                            <p:childTnLst>
                              <p:par>
                                <p:cTn id="28" presetID="2" presetClass="entr" presetSubtype="8" fill="hold" nodeType="afterEffect">
                                  <p:stCondLst>
                                    <p:cond delay="0"/>
                                  </p:stCondLst>
                                  <p:childTnLst>
                                    <p:set>
                                      <p:cBhvr>
                                        <p:cTn id="29" dur="1" fill="hold">
                                          <p:stCondLst>
                                            <p:cond delay="0"/>
                                          </p:stCondLst>
                                        </p:cTn>
                                        <p:tgtEl>
                                          <p:spTgt spid="493">
                                            <p:txEl>
                                              <p:pRg st="142" end="142"/>
                                            </p:txEl>
                                          </p:spTgt>
                                        </p:tgtEl>
                                        <p:attrNameLst>
                                          <p:attrName>style.visibility</p:attrName>
                                        </p:attrNameLst>
                                      </p:cBhvr>
                                      <p:to>
                                        <p:strVal val="visible"/>
                                      </p:to>
                                    </p:set>
                                    <p:anim calcmode="lin" valueType="num">
                                      <p:cBhvr additive="repl">
                                        <p:cTn id="30" dur="1000" fill="hold"/>
                                        <p:tgtEl>
                                          <p:spTgt spid="493">
                                            <p:txEl>
                                              <p:pRg st="142" end="142"/>
                                            </p:txEl>
                                          </p:spTgt>
                                        </p:tgtEl>
                                        <p:attrNameLst>
                                          <p:attrName>ppt_x</p:attrName>
                                        </p:attrNameLst>
                                      </p:cBhvr>
                                      <p:tavLst>
                                        <p:tav tm="0">
                                          <p:val>
                                            <p:strVal val="0-#ppt_w/2"/>
                                          </p:val>
                                        </p:tav>
                                        <p:tav tm="100000">
                                          <p:val>
                                            <p:strVal val="#ppt_x"/>
                                          </p:val>
                                        </p:tav>
                                      </p:tavLst>
                                    </p:anim>
                                    <p:anim calcmode="lin" valueType="num">
                                      <p:cBhvr additive="repl">
                                        <p:cTn id="31" dur="1000" fill="hold"/>
                                        <p:tgtEl>
                                          <p:spTgt spid="493">
                                            <p:txEl>
                                              <p:pRg st="142" end="142"/>
                                            </p:txEl>
                                          </p:spTgt>
                                        </p:tgtEl>
                                        <p:attrNameLst>
                                          <p:attrName>ppt_y</p:attrName>
                                        </p:attrNameLst>
                                      </p:cBhvr>
                                      <p:tavLst>
                                        <p:tav tm="0">
                                          <p:val>
                                            <p:strVal val="#ppt_y"/>
                                          </p:val>
                                        </p:tav>
                                        <p:tav tm="100000">
                                          <p:val>
                                            <p:strVal val="#ppt_y"/>
                                          </p:val>
                                        </p:tav>
                                      </p:tavLst>
                                    </p:anim>
                                  </p:childTnLst>
                                </p:cTn>
                              </p:par>
                            </p:childTnLst>
                          </p:cTn>
                        </p:par>
                        <p:par>
                          <p:cTn id="32" fill="hold">
                            <p:stCondLst>
                              <p:cond delay="4500"/>
                            </p:stCondLst>
                            <p:childTnLst>
                              <p:par>
                                <p:cTn id="33" presetID="5" presetClass="entr" presetSubtype="5" fill="hold" nodeType="afterEffect">
                                  <p:stCondLst>
                                    <p:cond delay="0"/>
                                  </p:stCondLst>
                                  <p:childTnLst>
                                    <p:set>
                                      <p:cBhvr>
                                        <p:cTn id="34" dur="1" fill="hold">
                                          <p:stCondLst>
                                            <p:cond delay="0"/>
                                          </p:stCondLst>
                                        </p:cTn>
                                        <p:tgtEl>
                                          <p:spTgt spid="493">
                                            <p:txEl>
                                              <p:pRg st="142" end="142"/>
                                            </p:txEl>
                                          </p:spTgt>
                                        </p:tgtEl>
                                        <p:attrNameLst>
                                          <p:attrName>style.visibility</p:attrName>
                                        </p:attrNameLst>
                                      </p:cBhvr>
                                      <p:to>
                                        <p:strVal val="visible"/>
                                      </p:to>
                                    </p:set>
                                    <p:animEffect transition="in" filter="checkerboard(down)">
                                      <p:cBhvr additive="repl">
                                        <p:cTn id="35" dur="1000"/>
                                        <p:tgtEl>
                                          <p:spTgt spid="493">
                                            <p:txEl>
                                              <p:pRg st="142" end="14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Image 496"/>
          <p:cNvPicPr/>
          <p:nvPr/>
        </p:nvPicPr>
        <p:blipFill>
          <a:blip r:embed="rId2"/>
          <a:stretch/>
        </p:blipFill>
        <p:spPr>
          <a:xfrm>
            <a:off x="0" y="3816360"/>
            <a:ext cx="12191760" cy="3167640"/>
          </a:xfrm>
          <a:prstGeom prst="rect">
            <a:avLst/>
          </a:prstGeom>
          <a:ln>
            <a:noFill/>
          </a:ln>
        </p:spPr>
      </p:pic>
      <p:sp>
        <p:nvSpPr>
          <p:cNvPr id="498" name="CustomShape 1"/>
          <p:cNvSpPr/>
          <p:nvPr/>
        </p:nvSpPr>
        <p:spPr>
          <a:xfrm>
            <a:off x="2431440" y="6356520"/>
            <a:ext cx="6183360" cy="4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fr-FR" sz="2400" b="1" strike="noStrike" spc="-1">
                <a:solidFill>
                  <a:srgbClr val="FFFFFF"/>
                </a:solidFill>
                <a:uFill>
                  <a:solidFill>
                    <a:srgbClr val="FFFFFF"/>
                  </a:solidFill>
                </a:uFill>
                <a:latin typeface="Times New Roman"/>
                <a:ea typeface="Times New Roman"/>
              </a:rPr>
              <a:t>Algerian Accelerometric Network distribution</a:t>
            </a:r>
            <a:endParaRPr lang="fr-FR" sz="1800" b="0" strike="noStrike" spc="-1">
              <a:solidFill>
                <a:srgbClr val="000000"/>
              </a:solidFill>
              <a:uFill>
                <a:solidFill>
                  <a:srgbClr val="FFFFFF"/>
                </a:solidFill>
              </a:uFill>
              <a:latin typeface="Arial"/>
            </a:endParaRPr>
          </a:p>
        </p:txBody>
      </p:sp>
      <p:pic>
        <p:nvPicPr>
          <p:cNvPr id="499" name="Image 498"/>
          <p:cNvPicPr/>
          <p:nvPr/>
        </p:nvPicPr>
        <p:blipFill>
          <a:blip r:embed="rId3" cstate="print"/>
          <a:stretch/>
        </p:blipFill>
        <p:spPr>
          <a:xfrm>
            <a:off x="6851160" y="182520"/>
            <a:ext cx="5281200" cy="2990520"/>
          </a:xfrm>
          <a:prstGeom prst="rect">
            <a:avLst/>
          </a:prstGeom>
          <a:ln>
            <a:noFill/>
          </a:ln>
        </p:spPr>
      </p:pic>
      <p:sp>
        <p:nvSpPr>
          <p:cNvPr id="500" name="CustomShape 2"/>
          <p:cNvSpPr/>
          <p:nvPr/>
        </p:nvSpPr>
        <p:spPr>
          <a:xfrm>
            <a:off x="7920000" y="3141720"/>
            <a:ext cx="3791520" cy="45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fr-FR" sz="1800" b="1" strike="noStrike" spc="-1">
                <a:solidFill>
                  <a:srgbClr val="FFFFFF"/>
                </a:solidFill>
                <a:uFill>
                  <a:solidFill>
                    <a:srgbClr val="FFFFFF"/>
                  </a:solidFill>
                </a:uFill>
                <a:latin typeface="Times New Roman"/>
                <a:ea typeface="DejaVu Sans"/>
              </a:rPr>
              <a:t>Accelerograph shelter (</a:t>
            </a:r>
            <a:r>
              <a:rPr lang="fr-FR" sz="1200" b="1" strike="noStrike" spc="-1">
                <a:solidFill>
                  <a:srgbClr val="FFFFFF"/>
                </a:solidFill>
                <a:uFill>
                  <a:solidFill>
                    <a:srgbClr val="FFFFFF"/>
                  </a:solidFill>
                </a:uFill>
                <a:latin typeface="Times New Roman"/>
                <a:ea typeface="DejaVu Sans"/>
              </a:rPr>
              <a:t>TEXANA-JIJEL</a:t>
            </a:r>
            <a:r>
              <a:rPr lang="fr-FR" sz="1800" b="1" strike="noStrike" spc="-1">
                <a:solidFill>
                  <a:srgbClr val="FFFFFF"/>
                </a:solidFill>
                <a:uFill>
                  <a:solidFill>
                    <a:srgbClr val="FFFFFF"/>
                  </a:solidFill>
                </a:uFill>
                <a:latin typeface="Times New Roman"/>
                <a:ea typeface="DejaVu Sans"/>
              </a:rPr>
              <a:t>)</a:t>
            </a:r>
            <a:endParaRPr lang="fr-FR" sz="1800" b="0" strike="noStrike" spc="-1">
              <a:solidFill>
                <a:srgbClr val="000000"/>
              </a:solidFill>
              <a:uFill>
                <a:solidFill>
                  <a:srgbClr val="FFFFFF"/>
                </a:solidFill>
              </a:uFill>
              <a:latin typeface="Arial"/>
            </a:endParaRPr>
          </a:p>
        </p:txBody>
      </p:sp>
      <p:sp>
        <p:nvSpPr>
          <p:cNvPr id="501" name="CustomShape 3"/>
          <p:cNvSpPr/>
          <p:nvPr/>
        </p:nvSpPr>
        <p:spPr>
          <a:xfrm>
            <a:off x="3310560" y="1989000"/>
            <a:ext cx="3360600" cy="823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fr-FR" sz="1600" b="1" strike="noStrike" spc="-1">
                <a:solidFill>
                  <a:srgbClr val="FFFFFF"/>
                </a:solidFill>
                <a:uFill>
                  <a:solidFill>
                    <a:srgbClr val="FFFFFF"/>
                  </a:solidFill>
                </a:uFill>
                <a:latin typeface="Times New Roman"/>
                <a:ea typeface="Times New Roman"/>
              </a:rPr>
              <a:t>170 analog stations SMA-1</a:t>
            </a:r>
            <a:endParaRPr lang="fr-FR" sz="1800" b="0" strike="noStrike" spc="-1">
              <a:solidFill>
                <a:srgbClr val="000000"/>
              </a:solidFill>
              <a:uFill>
                <a:solidFill>
                  <a:srgbClr val="FFFFFF"/>
                </a:solidFill>
              </a:uFill>
              <a:latin typeface="Arial"/>
            </a:endParaRPr>
          </a:p>
          <a:p>
            <a:pPr algn="just">
              <a:lnSpc>
                <a:spcPct val="100000"/>
              </a:lnSpc>
            </a:pPr>
            <a:r>
              <a:rPr lang="fr-FR" sz="1600" b="1" strike="noStrike" spc="-1">
                <a:solidFill>
                  <a:srgbClr val="FFFFFF"/>
                </a:solidFill>
                <a:uFill>
                  <a:solidFill>
                    <a:srgbClr val="FFFFFF"/>
                  </a:solidFill>
                </a:uFill>
                <a:latin typeface="Times New Roman"/>
                <a:ea typeface="Times New Roman"/>
              </a:rPr>
              <a:t>40 digital stations SSA-1</a:t>
            </a:r>
            <a:endParaRPr lang="fr-FR" sz="1800" b="0" strike="noStrike" spc="-1">
              <a:solidFill>
                <a:srgbClr val="000000"/>
              </a:solidFill>
              <a:uFill>
                <a:solidFill>
                  <a:srgbClr val="FFFFFF"/>
                </a:solidFill>
              </a:uFill>
              <a:latin typeface="Arial"/>
            </a:endParaRPr>
          </a:p>
          <a:p>
            <a:pPr algn="just">
              <a:lnSpc>
                <a:spcPct val="100000"/>
              </a:lnSpc>
            </a:pPr>
            <a:r>
              <a:rPr lang="fr-FR" sz="1600" b="1" strike="noStrike" spc="-1">
                <a:solidFill>
                  <a:srgbClr val="FFFFFF"/>
                </a:solidFill>
                <a:uFill>
                  <a:solidFill>
                    <a:srgbClr val="FFFFFF"/>
                  </a:solidFill>
                </a:uFill>
                <a:latin typeface="Times New Roman"/>
                <a:ea typeface="Times New Roman"/>
              </a:rPr>
              <a:t>125 digital stations Etna</a:t>
            </a:r>
            <a:endParaRPr lang="fr-FR" sz="1800" b="0" strike="noStrike" spc="-1">
              <a:solidFill>
                <a:srgbClr val="000000"/>
              </a:solidFill>
              <a:uFill>
                <a:solidFill>
                  <a:srgbClr val="FFFFFF"/>
                </a:solidFill>
              </a:uFill>
              <a:latin typeface="Arial"/>
            </a:endParaRPr>
          </a:p>
        </p:txBody>
      </p:sp>
      <p:sp>
        <p:nvSpPr>
          <p:cNvPr id="502" name="CustomShape 4"/>
          <p:cNvSpPr/>
          <p:nvPr/>
        </p:nvSpPr>
        <p:spPr>
          <a:xfrm>
            <a:off x="3119760" y="3147840"/>
            <a:ext cx="3648600" cy="6422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fr-FR" sz="1800" b="1" strike="noStrike" spc="-1">
                <a:solidFill>
                  <a:srgbClr val="FFFFFF"/>
                </a:solidFill>
                <a:uFill>
                  <a:solidFill>
                    <a:srgbClr val="FFFFFF"/>
                  </a:solidFill>
                </a:uFill>
                <a:latin typeface="Times New Roman"/>
                <a:ea typeface="DejaVu Sans"/>
              </a:rPr>
              <a:t>Free field Accelerometric station installation</a:t>
            </a:r>
            <a:endParaRPr lang="fr-FR" sz="1800" b="0" strike="noStrike" spc="-1">
              <a:solidFill>
                <a:srgbClr val="000000"/>
              </a:solidFill>
              <a:uFill>
                <a:solidFill>
                  <a:srgbClr val="FFFFFF"/>
                </a:solidFill>
              </a:uFill>
              <a:latin typeface="Arial"/>
            </a:endParaRPr>
          </a:p>
        </p:txBody>
      </p:sp>
      <p:pic>
        <p:nvPicPr>
          <p:cNvPr id="503" name="Image 502"/>
          <p:cNvPicPr/>
          <p:nvPr/>
        </p:nvPicPr>
        <p:blipFill>
          <a:blip r:embed="rId4"/>
          <a:stretch/>
        </p:blipFill>
        <p:spPr>
          <a:xfrm>
            <a:off x="143640" y="189000"/>
            <a:ext cx="3113640" cy="1763280"/>
          </a:xfrm>
          <a:prstGeom prst="rect">
            <a:avLst/>
          </a:prstGeom>
          <a:ln>
            <a:noFill/>
          </a:ln>
        </p:spPr>
      </p:pic>
      <p:pic>
        <p:nvPicPr>
          <p:cNvPr id="504" name="Image 503"/>
          <p:cNvPicPr/>
          <p:nvPr/>
        </p:nvPicPr>
        <p:blipFill>
          <a:blip r:embed="rId5"/>
          <a:stretch/>
        </p:blipFill>
        <p:spPr>
          <a:xfrm>
            <a:off x="3312360" y="189000"/>
            <a:ext cx="3113640" cy="1763280"/>
          </a:xfrm>
          <a:prstGeom prst="rect">
            <a:avLst/>
          </a:prstGeom>
          <a:ln>
            <a:noFill/>
          </a:ln>
        </p:spPr>
      </p:pic>
      <p:pic>
        <p:nvPicPr>
          <p:cNvPr id="505" name="Image 504"/>
          <p:cNvPicPr/>
          <p:nvPr/>
        </p:nvPicPr>
        <p:blipFill>
          <a:blip r:embed="rId6"/>
          <a:stretch/>
        </p:blipFill>
        <p:spPr>
          <a:xfrm>
            <a:off x="143640" y="1989000"/>
            <a:ext cx="3113640" cy="176184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05"/>
                                        </p:tgtEl>
                                        <p:attrNameLst>
                                          <p:attrName>style.visibility</p:attrName>
                                        </p:attrNameLst>
                                      </p:cBhvr>
                                      <p:to>
                                        <p:strVal val="visible"/>
                                      </p:to>
                                    </p:set>
                                    <p:anim calcmode="lin" valueType="num">
                                      <p:cBhvr additive="repl">
                                        <p:cTn id="7" dur="500" fill="hold"/>
                                        <p:tgtEl>
                                          <p:spTgt spid="505"/>
                                        </p:tgtEl>
                                        <p:attrNameLst>
                                          <p:attrName>ppt_x</p:attrName>
                                        </p:attrNameLst>
                                      </p:cBhvr>
                                      <p:tavLst>
                                        <p:tav tm="0">
                                          <p:val>
                                            <p:strVal val="#ppt_x"/>
                                          </p:val>
                                        </p:tav>
                                        <p:tav tm="100000">
                                          <p:val>
                                            <p:strVal val="#ppt_x"/>
                                          </p:val>
                                        </p:tav>
                                      </p:tavLst>
                                    </p:anim>
                                    <p:anim calcmode="lin" valueType="num">
                                      <p:cBhvr additive="repl">
                                        <p:cTn id="8" dur="500" fill="hold"/>
                                        <p:tgtEl>
                                          <p:spTgt spid="50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03"/>
                                        </p:tgtEl>
                                        <p:attrNameLst>
                                          <p:attrName>style.visibility</p:attrName>
                                        </p:attrNameLst>
                                      </p:cBhvr>
                                      <p:to>
                                        <p:strVal val="visible"/>
                                      </p:to>
                                    </p:set>
                                    <p:anim calcmode="lin" valueType="num">
                                      <p:cBhvr additive="repl">
                                        <p:cTn id="12" dur="500" fill="hold"/>
                                        <p:tgtEl>
                                          <p:spTgt spid="503"/>
                                        </p:tgtEl>
                                        <p:attrNameLst>
                                          <p:attrName>ppt_x</p:attrName>
                                        </p:attrNameLst>
                                      </p:cBhvr>
                                      <p:tavLst>
                                        <p:tav tm="0">
                                          <p:val>
                                            <p:strVal val="#ppt_x"/>
                                          </p:val>
                                        </p:tav>
                                        <p:tav tm="100000">
                                          <p:val>
                                            <p:strVal val="#ppt_x"/>
                                          </p:val>
                                        </p:tav>
                                      </p:tavLst>
                                    </p:anim>
                                    <p:anim calcmode="lin" valueType="num">
                                      <p:cBhvr additive="repl">
                                        <p:cTn id="13" dur="500" fill="hold"/>
                                        <p:tgtEl>
                                          <p:spTgt spid="50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504"/>
                                        </p:tgtEl>
                                        <p:attrNameLst>
                                          <p:attrName>style.visibility</p:attrName>
                                        </p:attrNameLst>
                                      </p:cBhvr>
                                      <p:to>
                                        <p:strVal val="visible"/>
                                      </p:to>
                                    </p:set>
                                    <p:anim calcmode="lin" valueType="num">
                                      <p:cBhvr additive="repl">
                                        <p:cTn id="17" dur="500" fill="hold"/>
                                        <p:tgtEl>
                                          <p:spTgt spid="504"/>
                                        </p:tgtEl>
                                        <p:attrNameLst>
                                          <p:attrName>ppt_x</p:attrName>
                                        </p:attrNameLst>
                                      </p:cBhvr>
                                      <p:tavLst>
                                        <p:tav tm="0">
                                          <p:val>
                                            <p:strVal val="#ppt_x"/>
                                          </p:val>
                                        </p:tav>
                                        <p:tav tm="100000">
                                          <p:val>
                                            <p:strVal val="#ppt_x"/>
                                          </p:val>
                                        </p:tav>
                                      </p:tavLst>
                                    </p:anim>
                                    <p:anim calcmode="lin" valueType="num">
                                      <p:cBhvr additive="repl">
                                        <p:cTn id="18" dur="500" fill="hold"/>
                                        <p:tgtEl>
                                          <p:spTgt spid="50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9" presetClass="entr" fill="hold" nodeType="afterEffect">
                                  <p:stCondLst>
                                    <p:cond delay="0"/>
                                  </p:stCondLst>
                                  <p:childTnLst>
                                    <p:set>
                                      <p:cBhvr>
                                        <p:cTn id="21" dur="1" fill="hold">
                                          <p:stCondLst>
                                            <p:cond delay="0"/>
                                          </p:stCondLst>
                                        </p:cTn>
                                        <p:tgtEl>
                                          <p:spTgt spid="501"/>
                                        </p:tgtEl>
                                        <p:attrNameLst>
                                          <p:attrName>style.visibility</p:attrName>
                                        </p:attrNameLst>
                                      </p:cBhvr>
                                      <p:to>
                                        <p:strVal val="visible"/>
                                      </p:to>
                                    </p:set>
                                    <p:animEffect transition="in" filter="dissolve">
                                      <p:cBhvr additive="repl">
                                        <p:cTn id="22" dur="500"/>
                                        <p:tgtEl>
                                          <p:spTgt spid="501"/>
                                        </p:tgtEl>
                                      </p:cBhvr>
                                    </p:animEffect>
                                  </p:childTnLst>
                                </p:cTn>
                              </p:par>
                            </p:childTnLst>
                          </p:cTn>
                        </p:par>
                        <p:par>
                          <p:cTn id="23" fill="hold">
                            <p:stCondLst>
                              <p:cond delay="2000"/>
                            </p:stCondLst>
                            <p:childTnLst>
                              <p:par>
                                <p:cTn id="24" presetID="53" presetClass="entr" fill="hold" nodeType="afterEffect">
                                  <p:stCondLst>
                                    <p:cond delay="0"/>
                                  </p:stCondLst>
                                  <p:childTnLst>
                                    <p:set>
                                      <p:cBhvr>
                                        <p:cTn id="25" dur="1" fill="hold">
                                          <p:stCondLst>
                                            <p:cond delay="0"/>
                                          </p:stCondLst>
                                        </p:cTn>
                                        <p:tgtEl>
                                          <p:spTgt spid="499"/>
                                        </p:tgtEl>
                                        <p:attrNameLst>
                                          <p:attrName>style.visibility</p:attrName>
                                        </p:attrNameLst>
                                      </p:cBhvr>
                                      <p:to>
                                        <p:strVal val="visible"/>
                                      </p:to>
                                    </p:set>
                                    <p:anim calcmode="lin" valueType="str">
                                      <p:cBhvr additive="repl">
                                        <p:cTn id="26" dur="500" fill="hold"/>
                                        <p:tgtEl>
                                          <p:spTgt spid="499"/>
                                        </p:tgtEl>
                                      </p:cBhvr>
                                      <p:tavLst>
                                        <p:tav tm="100000">
                                          <p:val>
                                            <p:strVal val="width"/>
                                          </p:val>
                                        </p:tav>
                                      </p:tavLst>
                                    </p:anim>
                                    <p:anim calcmode="lin" valueType="str">
                                      <p:cBhvr additive="repl">
                                        <p:cTn id="27" dur="500" fill="hold"/>
                                        <p:tgtEl>
                                          <p:spTgt spid="499"/>
                                        </p:tgtEl>
                                      </p:cBhvr>
                                      <p:tavLst>
                                        <p:tav tm="100000">
                                          <p:val>
                                            <p:strVal val="height"/>
                                          </p:val>
                                        </p:tav>
                                      </p:tavLst>
                                    </p:anim>
                                    <p:animEffect transition="in" filter="fade">
                                      <p:cBhvr additive="repl">
                                        <p:cTn id="28" dur="500"/>
                                        <p:tgtEl>
                                          <p:spTgt spid="499"/>
                                        </p:tgtEl>
                                      </p:cBhvr>
                                    </p:animEffect>
                                  </p:childTnLst>
                                </p:cTn>
                              </p:par>
                            </p:childTnLst>
                          </p:cTn>
                        </p:par>
                        <p:par>
                          <p:cTn id="29" fill="hold">
                            <p:stCondLst>
                              <p:cond delay="2500"/>
                            </p:stCondLst>
                            <p:childTnLst>
                              <p:par>
                                <p:cTn id="30" presetID="3" presetClass="entr" presetSubtype="10" fill="hold" nodeType="afterEffect">
                                  <p:stCondLst>
                                    <p:cond delay="0"/>
                                  </p:stCondLst>
                                  <p:childTnLst>
                                    <p:set>
                                      <p:cBhvr>
                                        <p:cTn id="31" dur="1" fill="hold">
                                          <p:stCondLst>
                                            <p:cond delay="0"/>
                                          </p:stCondLst>
                                        </p:cTn>
                                        <p:tgtEl>
                                          <p:spTgt spid="502"/>
                                        </p:tgtEl>
                                        <p:attrNameLst>
                                          <p:attrName>style.visibility</p:attrName>
                                        </p:attrNameLst>
                                      </p:cBhvr>
                                      <p:to>
                                        <p:strVal val="visible"/>
                                      </p:to>
                                    </p:set>
                                    <p:animEffect transition="in" filter="blinds(horizontal)">
                                      <p:cBhvr additive="repl">
                                        <p:cTn id="32" dur="500"/>
                                        <p:tgtEl>
                                          <p:spTgt spid="502"/>
                                        </p:tgtEl>
                                      </p:cBhvr>
                                    </p:animEffect>
                                  </p:childTnLst>
                                </p:cTn>
                              </p:par>
                            </p:childTnLst>
                          </p:cTn>
                        </p:par>
                        <p:par>
                          <p:cTn id="33" fill="hold">
                            <p:stCondLst>
                              <p:cond delay="3000"/>
                            </p:stCondLst>
                            <p:childTnLst>
                              <p:par>
                                <p:cTn id="34" presetID="3" presetClass="entr" presetSubtype="10" fill="hold" nodeType="afterEffect">
                                  <p:stCondLst>
                                    <p:cond delay="0"/>
                                  </p:stCondLst>
                                  <p:childTnLst>
                                    <p:set>
                                      <p:cBhvr>
                                        <p:cTn id="35" dur="1" fill="hold">
                                          <p:stCondLst>
                                            <p:cond delay="0"/>
                                          </p:stCondLst>
                                        </p:cTn>
                                        <p:tgtEl>
                                          <p:spTgt spid="500"/>
                                        </p:tgtEl>
                                        <p:attrNameLst>
                                          <p:attrName>style.visibility</p:attrName>
                                        </p:attrNameLst>
                                      </p:cBhvr>
                                      <p:to>
                                        <p:strVal val="visible"/>
                                      </p:to>
                                    </p:set>
                                    <p:animEffect transition="in" filter="blinds(horizontal)">
                                      <p:cBhvr additive="repl">
                                        <p:cTn id="36" dur="500"/>
                                        <p:tgtEl>
                                          <p:spTgt spid="500"/>
                                        </p:tgtEl>
                                      </p:cBhvr>
                                    </p:animEffect>
                                  </p:childTnLst>
                                </p:cTn>
                              </p:par>
                            </p:childTnLst>
                          </p:cTn>
                        </p:par>
                        <p:par>
                          <p:cTn id="37" fill="hold">
                            <p:stCondLst>
                              <p:cond delay="3500"/>
                            </p:stCondLst>
                            <p:childTnLst>
                              <p:par>
                                <p:cTn id="38" presetID="3" presetClass="entr" presetSubtype="10" fill="hold" nodeType="afterEffect">
                                  <p:stCondLst>
                                    <p:cond delay="0"/>
                                  </p:stCondLst>
                                  <p:childTnLst>
                                    <p:set>
                                      <p:cBhvr>
                                        <p:cTn id="39" dur="1" fill="hold">
                                          <p:stCondLst>
                                            <p:cond delay="0"/>
                                          </p:stCondLst>
                                        </p:cTn>
                                        <p:tgtEl>
                                          <p:spTgt spid="497"/>
                                        </p:tgtEl>
                                        <p:attrNameLst>
                                          <p:attrName>style.visibility</p:attrName>
                                        </p:attrNameLst>
                                      </p:cBhvr>
                                      <p:to>
                                        <p:strVal val="visible"/>
                                      </p:to>
                                    </p:set>
                                    <p:animEffect transition="in" filter="blinds(horizontal)">
                                      <p:cBhvr additive="repl">
                                        <p:cTn id="40" dur="500"/>
                                        <p:tgtEl>
                                          <p:spTgt spid="497"/>
                                        </p:tgtEl>
                                      </p:cBhvr>
                                    </p:animEffect>
                                  </p:childTnLst>
                                </p:cTn>
                              </p:par>
                            </p:childTnLst>
                          </p:cTn>
                        </p:par>
                        <p:par>
                          <p:cTn id="41" fill="hold">
                            <p:stCondLst>
                              <p:cond delay="4000"/>
                            </p:stCondLst>
                            <p:childTnLst>
                              <p:par>
                                <p:cTn id="42" presetID="2" presetClass="entr" presetSubtype="4" fill="hold" nodeType="afterEffect">
                                  <p:stCondLst>
                                    <p:cond delay="0"/>
                                  </p:stCondLst>
                                  <p:childTnLst>
                                    <p:set>
                                      <p:cBhvr>
                                        <p:cTn id="43" dur="1" fill="hold">
                                          <p:stCondLst>
                                            <p:cond delay="0"/>
                                          </p:stCondLst>
                                        </p:cTn>
                                        <p:tgtEl>
                                          <p:spTgt spid="498"/>
                                        </p:tgtEl>
                                        <p:attrNameLst>
                                          <p:attrName>style.visibility</p:attrName>
                                        </p:attrNameLst>
                                      </p:cBhvr>
                                      <p:to>
                                        <p:strVal val="visible"/>
                                      </p:to>
                                    </p:set>
                                    <p:anim calcmode="lin" valueType="num">
                                      <p:cBhvr additive="repl">
                                        <p:cTn id="44" dur="500" fill="hold"/>
                                        <p:tgtEl>
                                          <p:spTgt spid="498"/>
                                        </p:tgtEl>
                                        <p:attrNameLst>
                                          <p:attrName>ppt_x</p:attrName>
                                        </p:attrNameLst>
                                      </p:cBhvr>
                                      <p:tavLst>
                                        <p:tav tm="0">
                                          <p:val>
                                            <p:strVal val="#ppt_x"/>
                                          </p:val>
                                        </p:tav>
                                        <p:tav tm="100000">
                                          <p:val>
                                            <p:strVal val="#ppt_x"/>
                                          </p:val>
                                        </p:tav>
                                      </p:tavLst>
                                    </p:anim>
                                    <p:anim calcmode="lin" valueType="num">
                                      <p:cBhvr additive="repl">
                                        <p:cTn id="45" dur="500" fill="hold"/>
                                        <p:tgtEl>
                                          <p:spTgt spid="4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Image 524"/>
          <p:cNvPicPr/>
          <p:nvPr/>
        </p:nvPicPr>
        <p:blipFill>
          <a:blip r:embed="rId2"/>
          <a:srcRect l="35614" t="13070" r="35446" b="11324"/>
          <a:stretch/>
        </p:blipFill>
        <p:spPr>
          <a:xfrm>
            <a:off x="648360" y="2160000"/>
            <a:ext cx="2807640" cy="1833480"/>
          </a:xfrm>
          <a:prstGeom prst="rect">
            <a:avLst/>
          </a:prstGeom>
          <a:ln>
            <a:noFill/>
          </a:ln>
        </p:spPr>
      </p:pic>
      <p:pic>
        <p:nvPicPr>
          <p:cNvPr id="526" name="Image 525"/>
          <p:cNvPicPr/>
          <p:nvPr/>
        </p:nvPicPr>
        <p:blipFill>
          <a:blip r:embed="rId3"/>
          <a:stretch/>
        </p:blipFill>
        <p:spPr>
          <a:xfrm>
            <a:off x="4464000" y="1606680"/>
            <a:ext cx="2857320" cy="2857320"/>
          </a:xfrm>
          <a:prstGeom prst="rect">
            <a:avLst/>
          </a:prstGeom>
          <a:ln>
            <a:noFill/>
          </a:ln>
        </p:spPr>
      </p:pic>
      <p:sp>
        <p:nvSpPr>
          <p:cNvPr id="527" name="CustomShape 1"/>
          <p:cNvSpPr/>
          <p:nvPr/>
        </p:nvSpPr>
        <p:spPr>
          <a:xfrm>
            <a:off x="166680" y="45000"/>
            <a:ext cx="10129320" cy="22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en-US" sz="2600" b="1" strike="noStrike" spc="-1">
                <a:solidFill>
                  <a:srgbClr val="FFFFFF"/>
                </a:solidFill>
                <a:uFill>
                  <a:solidFill>
                    <a:srgbClr val="FFFFFF"/>
                  </a:solidFill>
                </a:uFill>
                <a:latin typeface="Times New Roman"/>
                <a:ea typeface="Times New Roman"/>
              </a:rPr>
              <a:t>The CGS acquired 160 Kinemetrics ETNA 2 digital stations in 2017. These stations are intended for the modernization of the national network for the monitoring of strong motion by replacing the analogue stations (SMA-1).</a:t>
            </a:r>
            <a:endParaRPr lang="fr-FR" sz="2600" b="0" strike="noStrike" spc="-1">
              <a:solidFill>
                <a:srgbClr val="000000"/>
              </a:solidFill>
              <a:uFill>
                <a:solidFill>
                  <a:srgbClr val="FFFFFF"/>
                </a:solidFill>
              </a:uFill>
              <a:latin typeface="Arial"/>
            </a:endParaRPr>
          </a:p>
        </p:txBody>
      </p:sp>
      <p:sp>
        <p:nvSpPr>
          <p:cNvPr id="528" name="TextShape 2"/>
          <p:cNvSpPr txBox="1"/>
          <p:nvPr/>
        </p:nvSpPr>
        <p:spPr>
          <a:xfrm>
            <a:off x="72000" y="4644000"/>
            <a:ext cx="5760000" cy="2394000"/>
          </a:xfrm>
          <a:prstGeom prst="rect">
            <a:avLst/>
          </a:prstGeom>
          <a:noFill/>
          <a:ln>
            <a:noFill/>
          </a:ln>
        </p:spPr>
        <p:txBody>
          <a:bodyPr lIns="90000" tIns="45000" rIns="90000" bIns="45000"/>
          <a:lstStyle/>
          <a:p>
            <a:r>
              <a:rPr lang="fr-FR" sz="1800" b="1" strike="noStrike" spc="-1">
                <a:solidFill>
                  <a:srgbClr val="000000"/>
                </a:solidFill>
                <a:uFill>
                  <a:solidFill>
                    <a:srgbClr val="FFFFFF"/>
                  </a:solidFill>
                </a:uFill>
                <a:latin typeface="Arial"/>
              </a:rPr>
              <a:t>Sensor</a:t>
            </a:r>
            <a:endParaRPr lang="fr-FR" sz="1800" b="0" strike="noStrike" spc="-1">
              <a:solidFill>
                <a:srgbClr val="000000"/>
              </a:solidFill>
              <a:uFill>
                <a:solidFill>
                  <a:srgbClr val="FFFFFF"/>
                </a:solidFill>
              </a:uFill>
              <a:latin typeface="Arial"/>
            </a:endParaRPr>
          </a:p>
          <a:p>
            <a:r>
              <a:rPr lang="fr-FR" sz="1800" b="0" strike="noStrike" spc="-1">
                <a:solidFill>
                  <a:srgbClr val="000000"/>
                </a:solidFill>
                <a:uFill>
                  <a:solidFill>
                    <a:srgbClr val="FFFFFF"/>
                  </a:solidFill>
                </a:uFill>
                <a:latin typeface="Arial"/>
              </a:rPr>
              <a:t>Type: Triaxial EpiSensor force balance accelerometers,</a:t>
            </a:r>
          </a:p>
          <a:p>
            <a:r>
              <a:rPr lang="fr-FR" sz="1800" b="0" strike="noStrike" spc="-1">
                <a:solidFill>
                  <a:srgbClr val="000000"/>
                </a:solidFill>
                <a:uFill>
                  <a:solidFill>
                    <a:srgbClr val="FFFFFF"/>
                  </a:solidFill>
                </a:uFill>
                <a:latin typeface="Arial"/>
              </a:rPr>
              <a:t>orthogonally oriented, i nternal</a:t>
            </a:r>
          </a:p>
          <a:p>
            <a:r>
              <a:rPr lang="fr-FR" sz="1800" b="0" strike="noStrike" spc="-1">
                <a:solidFill>
                  <a:srgbClr val="000000"/>
                </a:solidFill>
                <a:uFill>
                  <a:solidFill>
                    <a:srgbClr val="FFFFFF"/>
                  </a:solidFill>
                </a:uFill>
                <a:latin typeface="Arial"/>
              </a:rPr>
              <a:t>Full scale range: User selectable at ±1g, ±2g or ±4g</a:t>
            </a:r>
          </a:p>
          <a:p>
            <a:r>
              <a:rPr lang="fr-FR" sz="1800" b="0" strike="noStrike" spc="-1">
                <a:solidFill>
                  <a:srgbClr val="000000"/>
                </a:solidFill>
                <a:uFill>
                  <a:solidFill>
                    <a:srgbClr val="FFFFFF"/>
                  </a:solidFill>
                </a:uFill>
                <a:latin typeface="Arial"/>
              </a:rPr>
              <a:t>Bandwidth: DC to 200 Hz</a:t>
            </a:r>
          </a:p>
          <a:p>
            <a:r>
              <a:rPr lang="fr-FR" sz="1800" b="0" strike="noStrike" spc="-1">
                <a:solidFill>
                  <a:srgbClr val="000000"/>
                </a:solidFill>
                <a:uFill>
                  <a:solidFill>
                    <a:srgbClr val="FFFFFF"/>
                  </a:solidFill>
                </a:uFill>
                <a:latin typeface="Arial"/>
              </a:rPr>
              <a:t>Dynamic range: 155 dB+</a:t>
            </a:r>
          </a:p>
          <a:p>
            <a:r>
              <a:rPr lang="fr-FR" sz="1800" b="0" strike="noStrike" spc="-1">
                <a:solidFill>
                  <a:srgbClr val="000000"/>
                </a:solidFill>
                <a:uFill>
                  <a:solidFill>
                    <a:srgbClr val="FFFFFF"/>
                  </a:solidFill>
                </a:uFill>
                <a:latin typeface="Arial"/>
              </a:rPr>
              <a:t>Oﬀset: Factory set, software re-zeroing</a:t>
            </a:r>
          </a:p>
          <a:p>
            <a:endParaRPr lang="fr-FR" sz="1800" b="0" strike="noStrike" spc="-1">
              <a:solidFill>
                <a:srgbClr val="000000"/>
              </a:solidFill>
              <a:uFill>
                <a:solidFill>
                  <a:srgbClr val="FFFFFF"/>
                </a:solidFill>
              </a:uFill>
              <a:latin typeface="Arial"/>
            </a:endParaRPr>
          </a:p>
          <a:p>
            <a:endParaRPr lang="fr-FR" sz="1800" b="0" strike="noStrike" spc="-1">
              <a:solidFill>
                <a:srgbClr val="000000"/>
              </a:solidFill>
              <a:uFill>
                <a:solidFill>
                  <a:srgbClr val="FFFFFF"/>
                </a:solidFill>
              </a:uFill>
              <a:latin typeface="Arial"/>
            </a:endParaRPr>
          </a:p>
        </p:txBody>
      </p:sp>
      <p:sp>
        <p:nvSpPr>
          <p:cNvPr id="529" name="TextShape 3"/>
          <p:cNvSpPr txBox="1"/>
          <p:nvPr/>
        </p:nvSpPr>
        <p:spPr>
          <a:xfrm>
            <a:off x="6336000" y="4601520"/>
            <a:ext cx="5637240" cy="2138040"/>
          </a:xfrm>
          <a:prstGeom prst="rect">
            <a:avLst/>
          </a:prstGeom>
          <a:noFill/>
          <a:ln>
            <a:noFill/>
          </a:ln>
        </p:spPr>
        <p:txBody>
          <a:bodyPr lIns="90000" tIns="45000" rIns="90000" bIns="45000"/>
          <a:lstStyle/>
          <a:p>
            <a:r>
              <a:rPr lang="fr-FR" sz="1800" b="1" strike="noStrike" spc="-1">
                <a:solidFill>
                  <a:srgbClr val="000000"/>
                </a:solidFill>
                <a:uFill>
                  <a:solidFill>
                    <a:srgbClr val="FFFFFF"/>
                  </a:solidFill>
                </a:uFill>
                <a:latin typeface="Arial"/>
              </a:rPr>
              <a:t>Digitizer</a:t>
            </a:r>
            <a:endParaRPr lang="fr-FR" sz="1800" b="0" strike="noStrike" spc="-1">
              <a:solidFill>
                <a:srgbClr val="000000"/>
              </a:solidFill>
              <a:uFill>
                <a:solidFill>
                  <a:srgbClr val="FFFFFF"/>
                </a:solidFill>
              </a:uFill>
              <a:latin typeface="Arial"/>
            </a:endParaRPr>
          </a:p>
          <a:p>
            <a:r>
              <a:rPr lang="fr-FR" sz="1800" b="0" strike="noStrike" spc="-1">
                <a:solidFill>
                  <a:srgbClr val="000000"/>
                </a:solidFill>
                <a:uFill>
                  <a:solidFill>
                    <a:srgbClr val="FFFFFF"/>
                  </a:solidFill>
                </a:uFill>
                <a:latin typeface="Arial"/>
              </a:rPr>
              <a:t>Channels: 3 sensor channels for the internal sensors</a:t>
            </a:r>
          </a:p>
          <a:p>
            <a:r>
              <a:rPr lang="fr-FR" sz="1800" b="0" strike="noStrike" spc="-1">
                <a:solidFill>
                  <a:srgbClr val="000000"/>
                </a:solidFill>
                <a:uFill>
                  <a:solidFill>
                    <a:srgbClr val="FFFFFF"/>
                  </a:solidFill>
                </a:uFill>
                <a:latin typeface="Arial"/>
              </a:rPr>
              <a:t>Dynamic range: ~130 dB at 100 sps (defned as RMS clip to RMS shortedinput noise) o r</a:t>
            </a:r>
          </a:p>
          <a:p>
            <a:r>
              <a:rPr lang="fr-FR" sz="1800" b="0" strike="noStrike" spc="-1">
                <a:solidFill>
                  <a:srgbClr val="000000"/>
                </a:solidFill>
                <a:uFill>
                  <a:solidFill>
                    <a:srgbClr val="FFFFFF"/>
                  </a:solidFill>
                </a:uFill>
                <a:latin typeface="Arial"/>
              </a:rPr>
              <a:t>~139 dB at 100 sps (defned as full scale peak to peak</a:t>
            </a:r>
          </a:p>
          <a:p>
            <a:r>
              <a:rPr lang="fr-FR" sz="1800" b="0" strike="noStrike" spc="-1">
                <a:solidFill>
                  <a:srgbClr val="000000"/>
                </a:solidFill>
                <a:uFill>
                  <a:solidFill>
                    <a:srgbClr val="FFFFFF"/>
                  </a:solidFill>
                </a:uFill>
                <a:latin typeface="Arial"/>
              </a:rPr>
              <a:t>to RMS shorted-input noise)</a:t>
            </a:r>
          </a:p>
          <a:p>
            <a:r>
              <a:rPr lang="fr-FR" sz="1800" b="0" strike="noStrike" spc="-1">
                <a:solidFill>
                  <a:srgbClr val="000000"/>
                </a:solidFill>
                <a:uFill>
                  <a:solidFill>
                    <a:srgbClr val="FFFFFF"/>
                  </a:solidFill>
                </a:uFill>
                <a:latin typeface="Arial"/>
              </a:rPr>
              <a:t>Primary sample rates: 1, 10, 20, 50, 100, 200, 250, 500 sps</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CustomShape 1"/>
          <p:cNvSpPr/>
          <p:nvPr/>
        </p:nvSpPr>
        <p:spPr>
          <a:xfrm>
            <a:off x="0" y="437760"/>
            <a:ext cx="11520000" cy="222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3600" b="0" strike="noStrike" spc="-1">
                <a:solidFill>
                  <a:srgbClr val="EBEBEB"/>
                </a:solidFill>
                <a:uFill>
                  <a:solidFill>
                    <a:srgbClr val="FFFFFF"/>
                  </a:solidFill>
                </a:uFill>
                <a:latin typeface="Century Gothic"/>
                <a:ea typeface="DejaVu Sans"/>
              </a:rPr>
              <a:t>5 broadband stations (National network)</a:t>
            </a:r>
            <a:endParaRPr lang="fr-FR" sz="3600" b="0" strike="noStrike" spc="-1">
              <a:solidFill>
                <a:srgbClr val="000000"/>
              </a:solidFill>
              <a:uFill>
                <a:solidFill>
                  <a:srgbClr val="FFFFFF"/>
                </a:solidFill>
              </a:uFill>
              <a:latin typeface="Arial"/>
            </a:endParaRPr>
          </a:p>
          <a:p>
            <a:pPr>
              <a:lnSpc>
                <a:spcPct val="100000"/>
              </a:lnSpc>
            </a:pPr>
            <a:r>
              <a:rPr lang="fr-FR" sz="3600" b="0" strike="noStrike" spc="-1">
                <a:solidFill>
                  <a:srgbClr val="EBEBEB"/>
                </a:solidFill>
                <a:uFill>
                  <a:solidFill>
                    <a:srgbClr val="FFFFFF"/>
                  </a:solidFill>
                </a:uFill>
                <a:latin typeface="Century Gothic"/>
                <a:ea typeface="DejaVu Sans"/>
              </a:rPr>
              <a:t>10 short period stations (aftershock’s recording).</a:t>
            </a:r>
            <a:endParaRPr lang="fr-FR" sz="3600" b="0" strike="noStrike" spc="-1">
              <a:solidFill>
                <a:srgbClr val="000000"/>
              </a:solidFill>
              <a:uFill>
                <a:solidFill>
                  <a:srgbClr val="FFFFFF"/>
                </a:solidFill>
              </a:uFill>
              <a:latin typeface="Arial"/>
            </a:endParaRPr>
          </a:p>
        </p:txBody>
      </p:sp>
      <p:sp>
        <p:nvSpPr>
          <p:cNvPr id="531" name="CustomShape 2"/>
          <p:cNvSpPr/>
          <p:nvPr/>
        </p:nvSpPr>
        <p:spPr>
          <a:xfrm>
            <a:off x="241920" y="5829120"/>
            <a:ext cx="5005080" cy="9320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nchor="b"/>
          <a:lstStyle/>
          <a:p>
            <a:pPr marL="343080" indent="-342000">
              <a:lnSpc>
                <a:spcPct val="100000"/>
              </a:lnSpc>
              <a:buClr>
                <a:srgbClr val="ACD433"/>
              </a:buClr>
              <a:buSzPct val="80000"/>
              <a:buFont typeface="Arial"/>
              <a:buChar char="•"/>
            </a:pPr>
            <a:r>
              <a:rPr lang="fr-FR" sz="2400" b="0" strike="noStrike" spc="-1">
                <a:solidFill>
                  <a:srgbClr val="000000"/>
                </a:solidFill>
                <a:uFill>
                  <a:solidFill>
                    <a:srgbClr val="FFFFFF"/>
                  </a:solidFill>
                </a:uFill>
                <a:latin typeface="Times New Roman"/>
                <a:ea typeface="Calibri"/>
              </a:rPr>
              <a:t>Continues mod recording</a:t>
            </a:r>
            <a:endParaRPr lang="fr-FR" sz="1800" b="0" strike="noStrike" spc="-1">
              <a:solidFill>
                <a:srgbClr val="000000"/>
              </a:solidFill>
              <a:uFill>
                <a:solidFill>
                  <a:srgbClr val="FFFFFF"/>
                </a:solidFill>
              </a:uFill>
              <a:latin typeface="Arial"/>
            </a:endParaRPr>
          </a:p>
          <a:p>
            <a:pPr marL="343080" indent="-342000">
              <a:lnSpc>
                <a:spcPct val="100000"/>
              </a:lnSpc>
              <a:buClr>
                <a:srgbClr val="ACD433"/>
              </a:buClr>
              <a:buSzPct val="80000"/>
              <a:buFont typeface="Arial"/>
              <a:buChar char="•"/>
            </a:pPr>
            <a:r>
              <a:rPr lang="fr-FR" sz="2400" b="0" strike="noStrike" spc="-1">
                <a:solidFill>
                  <a:srgbClr val="000000"/>
                </a:solidFill>
                <a:uFill>
                  <a:solidFill>
                    <a:srgbClr val="FFFFFF"/>
                  </a:solidFill>
                </a:uFill>
                <a:latin typeface="Times New Roman"/>
                <a:ea typeface="Calibri"/>
              </a:rPr>
              <a:t>1Hz, 40Hz and 100Hz sampling.</a:t>
            </a:r>
            <a:endParaRPr lang="fr-FR" sz="1800" b="0" strike="noStrike" spc="-1">
              <a:solidFill>
                <a:srgbClr val="000000"/>
              </a:solidFill>
              <a:uFill>
                <a:solidFill>
                  <a:srgbClr val="FFFFFF"/>
                </a:solidFill>
              </a:uFill>
              <a:latin typeface="Arial"/>
            </a:endParaRPr>
          </a:p>
        </p:txBody>
      </p:sp>
      <p:sp>
        <p:nvSpPr>
          <p:cNvPr id="532" name="CustomShape 3"/>
          <p:cNvSpPr/>
          <p:nvPr/>
        </p:nvSpPr>
        <p:spPr>
          <a:xfrm>
            <a:off x="6675840" y="5832000"/>
            <a:ext cx="5375880" cy="90396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nchor="b"/>
          <a:lstStyle/>
          <a:p>
            <a:pPr marL="343080" indent="-342000" algn="just">
              <a:lnSpc>
                <a:spcPct val="100000"/>
              </a:lnSpc>
              <a:buClr>
                <a:srgbClr val="ACD433"/>
              </a:buClr>
              <a:buSzPct val="80000"/>
              <a:buFont typeface="Arial"/>
              <a:buChar char="•"/>
            </a:pPr>
            <a:r>
              <a:rPr lang="fr-FR" sz="2400" b="0" strike="noStrike" spc="-1">
                <a:solidFill>
                  <a:srgbClr val="000000"/>
                </a:solidFill>
                <a:uFill>
                  <a:solidFill>
                    <a:srgbClr val="FFFFFF"/>
                  </a:solidFill>
                </a:uFill>
                <a:latin typeface="Times New Roman"/>
                <a:ea typeface="Calibri"/>
              </a:rPr>
              <a:t>Trigger mod recording (STA/LTA). </a:t>
            </a:r>
            <a:endParaRPr lang="fr-FR" sz="1800" b="0" strike="noStrike" spc="-1">
              <a:solidFill>
                <a:srgbClr val="000000"/>
              </a:solidFill>
              <a:uFill>
                <a:solidFill>
                  <a:srgbClr val="FFFFFF"/>
                </a:solidFill>
              </a:uFill>
              <a:latin typeface="Arial"/>
            </a:endParaRPr>
          </a:p>
          <a:p>
            <a:pPr marL="343080" indent="-342000" algn="just">
              <a:lnSpc>
                <a:spcPct val="100000"/>
              </a:lnSpc>
              <a:buClr>
                <a:srgbClr val="ACD433"/>
              </a:buClr>
              <a:buSzPct val="80000"/>
              <a:buFont typeface="Arial"/>
              <a:buChar char="•"/>
            </a:pPr>
            <a:r>
              <a:rPr lang="fr-FR" sz="2400" b="0" strike="noStrike" spc="-1">
                <a:solidFill>
                  <a:srgbClr val="000000"/>
                </a:solidFill>
                <a:uFill>
                  <a:solidFill>
                    <a:srgbClr val="FFFFFF"/>
                  </a:solidFill>
                </a:uFill>
                <a:latin typeface="Times New Roman"/>
                <a:ea typeface="Calibri"/>
              </a:rPr>
              <a:t>100Hz sampling </a:t>
            </a:r>
            <a:endParaRPr lang="fr-FR" sz="1800" b="0" strike="noStrike" spc="-1">
              <a:solidFill>
                <a:srgbClr val="000000"/>
              </a:solidFill>
              <a:uFill>
                <a:solidFill>
                  <a:srgbClr val="FFFFFF"/>
                </a:solidFill>
              </a:uFill>
              <a:latin typeface="Arial"/>
            </a:endParaRPr>
          </a:p>
        </p:txBody>
      </p:sp>
      <p:sp>
        <p:nvSpPr>
          <p:cNvPr id="533" name="CustomShape 4"/>
          <p:cNvSpPr/>
          <p:nvPr/>
        </p:nvSpPr>
        <p:spPr>
          <a:xfrm>
            <a:off x="429120" y="4879800"/>
            <a:ext cx="4754880" cy="681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fr-FR" sz="1600" b="1" i="1" strike="noStrike" spc="-1">
                <a:solidFill>
                  <a:srgbClr val="000000"/>
                </a:solidFill>
                <a:uFill>
                  <a:solidFill>
                    <a:srgbClr val="FFFFFF"/>
                  </a:solidFill>
                </a:uFill>
                <a:latin typeface="Times New Roman"/>
                <a:ea typeface="Droid Sans Fallback"/>
              </a:rPr>
              <a:t>Broad Band station: </a:t>
            </a:r>
            <a:endParaRPr lang="fr-FR" sz="1800" b="0" strike="noStrike" spc="-1">
              <a:solidFill>
                <a:srgbClr val="000000"/>
              </a:solidFill>
              <a:uFill>
                <a:solidFill>
                  <a:srgbClr val="FFFFFF"/>
                </a:solidFill>
              </a:uFill>
              <a:latin typeface="Arial"/>
            </a:endParaRPr>
          </a:p>
          <a:p>
            <a:pPr algn="ctr">
              <a:lnSpc>
                <a:spcPct val="100000"/>
              </a:lnSpc>
            </a:pPr>
            <a:r>
              <a:rPr lang="fr-FR" sz="1600" b="0" strike="noStrike" spc="-1">
                <a:solidFill>
                  <a:srgbClr val="000000"/>
                </a:solidFill>
                <a:uFill>
                  <a:solidFill>
                    <a:srgbClr val="FFFFFF"/>
                  </a:solidFill>
                </a:uFill>
                <a:latin typeface="Times New Roman"/>
                <a:ea typeface="Droid Sans Fallback"/>
              </a:rPr>
              <a:t>Quanterra </a:t>
            </a:r>
            <a:r>
              <a:rPr lang="fr-FR" sz="1600" b="1" strike="noStrike" spc="-1">
                <a:solidFill>
                  <a:srgbClr val="000000"/>
                </a:solidFill>
                <a:uFill>
                  <a:solidFill>
                    <a:srgbClr val="FFFFFF"/>
                  </a:solidFill>
                </a:uFill>
                <a:latin typeface="Times New Roman"/>
                <a:ea typeface="Droid Sans Fallback"/>
              </a:rPr>
              <a:t>Q330 </a:t>
            </a:r>
            <a:r>
              <a:rPr lang="fr-FR" sz="1600" b="0" strike="noStrike" spc="-1">
                <a:solidFill>
                  <a:srgbClr val="000000"/>
                </a:solidFill>
                <a:uFill>
                  <a:solidFill>
                    <a:srgbClr val="FFFFFF"/>
                  </a:solidFill>
                </a:uFill>
                <a:latin typeface="Times New Roman"/>
                <a:ea typeface="Droid Sans Fallback"/>
              </a:rPr>
              <a:t>Baler Model 14D, </a:t>
            </a:r>
            <a:r>
              <a:rPr lang="fr-FR" sz="1600" b="1" strike="noStrike" spc="-1">
                <a:solidFill>
                  <a:srgbClr val="000000"/>
                </a:solidFill>
                <a:uFill>
                  <a:solidFill>
                    <a:srgbClr val="FFFFFF"/>
                  </a:solidFill>
                </a:uFill>
                <a:latin typeface="Times New Roman"/>
                <a:ea typeface="Droid Sans Fallback"/>
              </a:rPr>
              <a:t>Streckeisen STS-2</a:t>
            </a:r>
            <a:endParaRPr lang="fr-FR" sz="1800" b="0" strike="noStrike" spc="-1">
              <a:solidFill>
                <a:srgbClr val="000000"/>
              </a:solidFill>
              <a:uFill>
                <a:solidFill>
                  <a:srgbClr val="FFFFFF"/>
                </a:solidFill>
              </a:uFill>
              <a:latin typeface="Arial"/>
            </a:endParaRPr>
          </a:p>
        </p:txBody>
      </p:sp>
      <p:pic>
        <p:nvPicPr>
          <p:cNvPr id="534" name="Picture 3"/>
          <p:cNvPicPr/>
          <p:nvPr/>
        </p:nvPicPr>
        <p:blipFill>
          <a:blip r:embed="rId2"/>
          <a:srcRect r="31261" b="2947"/>
          <a:stretch/>
        </p:blipFill>
        <p:spPr>
          <a:xfrm>
            <a:off x="6768000" y="2304000"/>
            <a:ext cx="2448000" cy="2502000"/>
          </a:xfrm>
          <a:prstGeom prst="rect">
            <a:avLst/>
          </a:prstGeom>
          <a:ln>
            <a:noFill/>
          </a:ln>
        </p:spPr>
      </p:pic>
      <p:pic>
        <p:nvPicPr>
          <p:cNvPr id="535" name="Picture 4"/>
          <p:cNvPicPr/>
          <p:nvPr/>
        </p:nvPicPr>
        <p:blipFill>
          <a:blip r:embed="rId3"/>
          <a:srcRect l="18134" t="17459" r="13730" b="22736"/>
          <a:stretch/>
        </p:blipFill>
        <p:spPr>
          <a:xfrm>
            <a:off x="9612000" y="2325600"/>
            <a:ext cx="2505600" cy="2505600"/>
          </a:xfrm>
          <a:prstGeom prst="rect">
            <a:avLst/>
          </a:prstGeom>
          <a:ln>
            <a:noFill/>
          </a:ln>
        </p:spPr>
      </p:pic>
      <p:sp>
        <p:nvSpPr>
          <p:cNvPr id="536" name="CustomShape 5"/>
          <p:cNvSpPr/>
          <p:nvPr/>
        </p:nvSpPr>
        <p:spPr>
          <a:xfrm>
            <a:off x="7560000" y="5040000"/>
            <a:ext cx="3436200" cy="681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fr-FR" sz="1600" b="1" i="1" strike="noStrike" spc="-1">
                <a:solidFill>
                  <a:srgbClr val="000000"/>
                </a:solidFill>
                <a:uFill>
                  <a:solidFill>
                    <a:srgbClr val="FFFFFF"/>
                  </a:solidFill>
                </a:uFill>
                <a:latin typeface="Times New Roman"/>
                <a:ea typeface="Droid Sans Fallback"/>
              </a:rPr>
              <a:t>Short period station : .</a:t>
            </a:r>
            <a:endParaRPr lang="fr-FR" sz="1800" b="0" strike="noStrike" spc="-1">
              <a:solidFill>
                <a:srgbClr val="000000"/>
              </a:solidFill>
              <a:uFill>
                <a:solidFill>
                  <a:srgbClr val="FFFFFF"/>
                </a:solidFill>
              </a:uFill>
              <a:latin typeface="Arial"/>
            </a:endParaRPr>
          </a:p>
          <a:p>
            <a:pPr algn="ctr">
              <a:lnSpc>
                <a:spcPct val="100000"/>
              </a:lnSpc>
            </a:pPr>
            <a:r>
              <a:rPr lang="fr-FR" sz="1600" b="1" strike="noStrike" spc="-1">
                <a:solidFill>
                  <a:srgbClr val="000000"/>
                </a:solidFill>
                <a:uFill>
                  <a:solidFill>
                    <a:srgbClr val="FFFFFF"/>
                  </a:solidFill>
                </a:uFill>
                <a:latin typeface="Times New Roman"/>
                <a:ea typeface="Droid Sans Fallback"/>
              </a:rPr>
              <a:t>Kinemetrics K2, Lennartz LE-3Dlit</a:t>
            </a:r>
            <a:endParaRPr lang="fr-FR" sz="1800" b="0" strike="noStrike" spc="-1">
              <a:solidFill>
                <a:srgbClr val="000000"/>
              </a:solidFill>
              <a:uFill>
                <a:solidFill>
                  <a:srgbClr val="FFFFFF"/>
                </a:solidFill>
              </a:uFill>
              <a:latin typeface="Arial"/>
            </a:endParaRPr>
          </a:p>
        </p:txBody>
      </p:sp>
      <p:pic>
        <p:nvPicPr>
          <p:cNvPr id="537" name="Picture 6"/>
          <p:cNvPicPr/>
          <p:nvPr/>
        </p:nvPicPr>
        <p:blipFill>
          <a:blip r:embed="rId4"/>
          <a:srcRect l="11285"/>
          <a:stretch/>
        </p:blipFill>
        <p:spPr>
          <a:xfrm>
            <a:off x="72000" y="2448000"/>
            <a:ext cx="2880000" cy="2142360"/>
          </a:xfrm>
          <a:prstGeom prst="rect">
            <a:avLst/>
          </a:prstGeom>
          <a:ln>
            <a:noFill/>
          </a:ln>
        </p:spPr>
      </p:pic>
      <p:pic>
        <p:nvPicPr>
          <p:cNvPr id="538" name="Picture 7"/>
          <p:cNvPicPr/>
          <p:nvPr/>
        </p:nvPicPr>
        <p:blipFill>
          <a:blip r:embed="rId5"/>
          <a:srcRect l="13934" t="24310" r="31749" b="12784"/>
          <a:stretch/>
        </p:blipFill>
        <p:spPr>
          <a:xfrm>
            <a:off x="3296160" y="2412000"/>
            <a:ext cx="2354400" cy="213840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7" presetClass="entr" fill="hold" nodeType="after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additive="repl">
                                        <p:cTn id="7" dur="1000"/>
                                        <p:tgtEl>
                                          <p:spTgt spid="537"/>
                                        </p:tgtEl>
                                      </p:cBhvr>
                                    </p:animEffect>
                                    <p:anim calcmode="lin" valueType="num">
                                      <p:cBhvr additive="repl">
                                        <p:cTn id="8" dur="1000" fill="hold"/>
                                        <p:tgtEl>
                                          <p:spTgt spid="537"/>
                                        </p:tgtEl>
                                        <p:attrNameLst>
                                          <p:attrName>ppt_x</p:attrName>
                                        </p:attrNameLst>
                                      </p:cBhvr>
                                      <p:tavLst>
                                        <p:tav tm="0">
                                          <p:val>
                                            <p:strVal val="#ppt_x"/>
                                          </p:val>
                                        </p:tav>
                                        <p:tav tm="100000">
                                          <p:val>
                                            <p:strVal val="#ppt_x"/>
                                          </p:val>
                                        </p:tav>
                                      </p:tavLst>
                                    </p:anim>
                                    <p:anim calcmode="lin" valueType="num">
                                      <p:cBhvr additive="repl">
                                        <p:cTn id="9" dur="1000" fill="hold"/>
                                        <p:tgtEl>
                                          <p:spTgt spid="5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538"/>
                                        </p:tgtEl>
                                        <p:attrNameLst>
                                          <p:attrName>style.visibility</p:attrName>
                                        </p:attrNameLst>
                                      </p:cBhvr>
                                      <p:to>
                                        <p:strVal val="visible"/>
                                      </p:to>
                                    </p:set>
                                    <p:anim calcmode="lin" valueType="num">
                                      <p:cBhvr additive="repl">
                                        <p:cTn id="13" dur="500" fill="hold"/>
                                        <p:tgtEl>
                                          <p:spTgt spid="538"/>
                                        </p:tgtEl>
                                        <p:attrNameLst>
                                          <p:attrName>ppt_x</p:attrName>
                                        </p:attrNameLst>
                                      </p:cBhvr>
                                      <p:tavLst>
                                        <p:tav tm="0">
                                          <p:val>
                                            <p:strVal val="0-#ppt_w/2"/>
                                          </p:val>
                                        </p:tav>
                                        <p:tav tm="100000">
                                          <p:val>
                                            <p:strVal val="#ppt_x"/>
                                          </p:val>
                                        </p:tav>
                                      </p:tavLst>
                                    </p:anim>
                                    <p:anim calcmode="lin" valueType="num">
                                      <p:cBhvr additive="repl">
                                        <p:cTn id="14" dur="500" fill="hold"/>
                                        <p:tgtEl>
                                          <p:spTgt spid="53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 presetClass="entr" presetSubtype="5" fill="hold" nodeType="afterEffect">
                                  <p:stCondLst>
                                    <p:cond delay="0"/>
                                  </p:stCondLst>
                                  <p:childTnLst>
                                    <p:set>
                                      <p:cBhvr>
                                        <p:cTn id="17" dur="1" fill="hold">
                                          <p:stCondLst>
                                            <p:cond delay="0"/>
                                          </p:stCondLst>
                                        </p:cTn>
                                        <p:tgtEl>
                                          <p:spTgt spid="533"/>
                                        </p:tgtEl>
                                        <p:attrNameLst>
                                          <p:attrName>style.visibility</p:attrName>
                                        </p:attrNameLst>
                                      </p:cBhvr>
                                      <p:to>
                                        <p:strVal val="visible"/>
                                      </p:to>
                                    </p:set>
                                    <p:animEffect transition="in" filter="checkerboard(down)">
                                      <p:cBhvr additive="repl">
                                        <p:cTn id="18" dur="500"/>
                                        <p:tgtEl>
                                          <p:spTgt spid="533"/>
                                        </p:tgtEl>
                                      </p:cBhvr>
                                    </p:animEffect>
                                  </p:childTnLst>
                                </p:cTn>
                              </p:par>
                            </p:childTnLst>
                          </p:cTn>
                        </p:par>
                        <p:par>
                          <p:cTn id="19" fill="hold">
                            <p:stCondLst>
                              <p:cond delay="2000"/>
                            </p:stCondLst>
                            <p:childTnLst>
                              <p:par>
                                <p:cTn id="20" presetID="42" presetClass="entr" fill="hold" nodeType="afterEffect">
                                  <p:stCondLst>
                                    <p:cond delay="0"/>
                                  </p:stCondLst>
                                  <p:childTnLst>
                                    <p:set>
                                      <p:cBhvr>
                                        <p:cTn id="21" dur="1" fill="hold">
                                          <p:stCondLst>
                                            <p:cond delay="0"/>
                                          </p:stCondLst>
                                        </p:cTn>
                                        <p:tgtEl>
                                          <p:spTgt spid="534"/>
                                        </p:tgtEl>
                                        <p:attrNameLst>
                                          <p:attrName>style.visibility</p:attrName>
                                        </p:attrNameLst>
                                      </p:cBhvr>
                                      <p:to>
                                        <p:strVal val="visible"/>
                                      </p:to>
                                    </p:set>
                                    <p:animEffect transition="in" filter="fade">
                                      <p:cBhvr additive="repl">
                                        <p:cTn id="22" dur="1000"/>
                                        <p:tgtEl>
                                          <p:spTgt spid="534"/>
                                        </p:tgtEl>
                                      </p:cBhvr>
                                    </p:animEffect>
                                    <p:anim calcmode="lin" valueType="num">
                                      <p:cBhvr additive="repl">
                                        <p:cTn id="23" dur="1000" fill="hold"/>
                                        <p:tgtEl>
                                          <p:spTgt spid="534"/>
                                        </p:tgtEl>
                                        <p:attrNameLst>
                                          <p:attrName>ppt_x</p:attrName>
                                        </p:attrNameLst>
                                      </p:cBhvr>
                                      <p:tavLst>
                                        <p:tav tm="0">
                                          <p:val>
                                            <p:strVal val="#ppt_x"/>
                                          </p:val>
                                        </p:tav>
                                        <p:tav tm="100000">
                                          <p:val>
                                            <p:strVal val="#ppt_x"/>
                                          </p:val>
                                        </p:tav>
                                      </p:tavLst>
                                    </p:anim>
                                    <p:anim calcmode="lin" valueType="num">
                                      <p:cBhvr additive="repl">
                                        <p:cTn id="24" dur="1000" fill="hold"/>
                                        <p:tgtEl>
                                          <p:spTgt spid="534"/>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 presetClass="entr" presetSubtype="2" fill="hold" nodeType="afterEffect">
                                  <p:stCondLst>
                                    <p:cond delay="0"/>
                                  </p:stCondLst>
                                  <p:childTnLst>
                                    <p:set>
                                      <p:cBhvr>
                                        <p:cTn id="27" dur="1" fill="hold">
                                          <p:stCondLst>
                                            <p:cond delay="0"/>
                                          </p:stCondLst>
                                        </p:cTn>
                                        <p:tgtEl>
                                          <p:spTgt spid="535"/>
                                        </p:tgtEl>
                                        <p:attrNameLst>
                                          <p:attrName>style.visibility</p:attrName>
                                        </p:attrNameLst>
                                      </p:cBhvr>
                                      <p:to>
                                        <p:strVal val="visible"/>
                                      </p:to>
                                    </p:set>
                                    <p:anim calcmode="lin" valueType="num">
                                      <p:cBhvr additive="repl">
                                        <p:cTn id="28" dur="500" fill="hold"/>
                                        <p:tgtEl>
                                          <p:spTgt spid="535"/>
                                        </p:tgtEl>
                                        <p:attrNameLst>
                                          <p:attrName>ppt_x</p:attrName>
                                        </p:attrNameLst>
                                      </p:cBhvr>
                                      <p:tavLst>
                                        <p:tav tm="0">
                                          <p:val>
                                            <p:strVal val="1+#ppt_w/2"/>
                                          </p:val>
                                        </p:tav>
                                        <p:tav tm="100000">
                                          <p:val>
                                            <p:strVal val="#ppt_x"/>
                                          </p:val>
                                        </p:tav>
                                      </p:tavLst>
                                    </p:anim>
                                    <p:anim calcmode="lin" valueType="num">
                                      <p:cBhvr additive="repl">
                                        <p:cTn id="29" dur="500" fill="hold"/>
                                        <p:tgtEl>
                                          <p:spTgt spid="535"/>
                                        </p:tgtEl>
                                        <p:attrNameLst>
                                          <p:attrName>ppt_y</p:attrName>
                                        </p:attrNameLst>
                                      </p:cBhvr>
                                      <p:tavLst>
                                        <p:tav tm="0">
                                          <p:val>
                                            <p:strVal val="#ppt_y"/>
                                          </p:val>
                                        </p:tav>
                                        <p:tav tm="100000">
                                          <p:val>
                                            <p:strVal val="#ppt_y"/>
                                          </p:val>
                                        </p:tav>
                                      </p:tavLst>
                                    </p:anim>
                                  </p:childTnLst>
                                </p:cTn>
                              </p:par>
                            </p:childTnLst>
                          </p:cTn>
                        </p:par>
                        <p:par>
                          <p:cTn id="30" fill="hold">
                            <p:stCondLst>
                              <p:cond delay="3500"/>
                            </p:stCondLst>
                            <p:childTnLst>
                              <p:par>
                                <p:cTn id="31" presetID="3" presetClass="entr" presetSubtype="10" fill="hold" nodeType="afterEffect">
                                  <p:stCondLst>
                                    <p:cond delay="0"/>
                                  </p:stCondLst>
                                  <p:childTnLst>
                                    <p:set>
                                      <p:cBhvr>
                                        <p:cTn id="32" dur="1" fill="hold">
                                          <p:stCondLst>
                                            <p:cond delay="0"/>
                                          </p:stCondLst>
                                        </p:cTn>
                                        <p:tgtEl>
                                          <p:spTgt spid="536"/>
                                        </p:tgtEl>
                                        <p:attrNameLst>
                                          <p:attrName>style.visibility</p:attrName>
                                        </p:attrNameLst>
                                      </p:cBhvr>
                                      <p:to>
                                        <p:strVal val="visible"/>
                                      </p:to>
                                    </p:set>
                                    <p:animEffect transition="in" filter="blinds(horizontal)">
                                      <p:cBhvr additive="repl">
                                        <p:cTn id="33" dur="5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Image 538"/>
          <p:cNvPicPr/>
          <p:nvPr/>
        </p:nvPicPr>
        <p:blipFill>
          <a:blip r:embed="rId3" cstate="print"/>
          <a:stretch/>
        </p:blipFill>
        <p:spPr>
          <a:xfrm>
            <a:off x="1204200" y="52466760"/>
            <a:ext cx="12187440" cy="4705200"/>
          </a:xfrm>
          <a:prstGeom prst="rect">
            <a:avLst/>
          </a:prstGeom>
          <a:ln>
            <a:noFill/>
          </a:ln>
        </p:spPr>
      </p:pic>
      <p:pic>
        <p:nvPicPr>
          <p:cNvPr id="540" name="Image 539"/>
          <p:cNvPicPr/>
          <p:nvPr/>
        </p:nvPicPr>
        <p:blipFill>
          <a:blip r:embed="rId4" cstate="print"/>
          <a:stretch/>
        </p:blipFill>
        <p:spPr>
          <a:xfrm>
            <a:off x="7098840" y="52850520"/>
            <a:ext cx="827280" cy="477720"/>
          </a:xfrm>
          <a:prstGeom prst="rect">
            <a:avLst/>
          </a:prstGeom>
          <a:ln>
            <a:noFill/>
          </a:ln>
        </p:spPr>
      </p:pic>
      <p:pic>
        <p:nvPicPr>
          <p:cNvPr id="541" name="Image 540"/>
          <p:cNvPicPr/>
          <p:nvPr/>
        </p:nvPicPr>
        <p:blipFill>
          <a:blip r:embed="rId5" cstate="print"/>
          <a:stretch/>
        </p:blipFill>
        <p:spPr>
          <a:xfrm>
            <a:off x="7926480" y="53117280"/>
            <a:ext cx="246240" cy="206280"/>
          </a:xfrm>
          <a:prstGeom prst="rect">
            <a:avLst/>
          </a:prstGeom>
          <a:ln>
            <a:noFill/>
          </a:ln>
        </p:spPr>
      </p:pic>
      <p:pic>
        <p:nvPicPr>
          <p:cNvPr id="542" name="Image 541"/>
          <p:cNvPicPr/>
          <p:nvPr/>
        </p:nvPicPr>
        <p:blipFill>
          <a:blip r:embed="rId6"/>
          <a:stretch/>
        </p:blipFill>
        <p:spPr>
          <a:xfrm>
            <a:off x="12460320" y="53560800"/>
            <a:ext cx="340560" cy="294840"/>
          </a:xfrm>
          <a:prstGeom prst="rect">
            <a:avLst/>
          </a:prstGeom>
          <a:ln>
            <a:noFill/>
          </a:ln>
        </p:spPr>
      </p:pic>
      <p:pic>
        <p:nvPicPr>
          <p:cNvPr id="543" name="Image 542"/>
          <p:cNvPicPr/>
          <p:nvPr/>
        </p:nvPicPr>
        <p:blipFill>
          <a:blip r:embed="rId7" cstate="print"/>
          <a:stretch/>
        </p:blipFill>
        <p:spPr>
          <a:xfrm>
            <a:off x="11987640" y="53560800"/>
            <a:ext cx="492480" cy="295560"/>
          </a:xfrm>
          <a:prstGeom prst="rect">
            <a:avLst/>
          </a:prstGeom>
          <a:ln>
            <a:noFill/>
          </a:ln>
        </p:spPr>
      </p:pic>
      <p:pic>
        <p:nvPicPr>
          <p:cNvPr id="544" name="Image 543"/>
          <p:cNvPicPr/>
          <p:nvPr/>
        </p:nvPicPr>
        <p:blipFill>
          <a:blip r:embed="rId6"/>
          <a:stretch/>
        </p:blipFill>
        <p:spPr>
          <a:xfrm>
            <a:off x="3036960" y="56637000"/>
            <a:ext cx="339840" cy="294840"/>
          </a:xfrm>
          <a:prstGeom prst="rect">
            <a:avLst/>
          </a:prstGeom>
          <a:ln>
            <a:noFill/>
          </a:ln>
        </p:spPr>
      </p:pic>
      <p:pic>
        <p:nvPicPr>
          <p:cNvPr id="545" name="Image 544"/>
          <p:cNvPicPr/>
          <p:nvPr/>
        </p:nvPicPr>
        <p:blipFill>
          <a:blip r:embed="rId7" cstate="print"/>
          <a:stretch/>
        </p:blipFill>
        <p:spPr>
          <a:xfrm>
            <a:off x="2564640" y="56637000"/>
            <a:ext cx="492120" cy="295560"/>
          </a:xfrm>
          <a:prstGeom prst="rect">
            <a:avLst/>
          </a:prstGeom>
          <a:ln>
            <a:noFill/>
          </a:ln>
        </p:spPr>
      </p:pic>
      <p:pic>
        <p:nvPicPr>
          <p:cNvPr id="546" name="Image 545"/>
          <p:cNvPicPr/>
          <p:nvPr/>
        </p:nvPicPr>
        <p:blipFill>
          <a:blip r:embed="rId6"/>
          <a:stretch/>
        </p:blipFill>
        <p:spPr>
          <a:xfrm>
            <a:off x="6112800" y="55157760"/>
            <a:ext cx="340560" cy="294840"/>
          </a:xfrm>
          <a:prstGeom prst="rect">
            <a:avLst/>
          </a:prstGeom>
          <a:ln>
            <a:noFill/>
          </a:ln>
        </p:spPr>
      </p:pic>
      <p:pic>
        <p:nvPicPr>
          <p:cNvPr id="547" name="Image 546"/>
          <p:cNvPicPr/>
          <p:nvPr/>
        </p:nvPicPr>
        <p:blipFill>
          <a:blip r:embed="rId7" cstate="print"/>
          <a:stretch/>
        </p:blipFill>
        <p:spPr>
          <a:xfrm>
            <a:off x="5640120" y="55157760"/>
            <a:ext cx="492480" cy="295560"/>
          </a:xfrm>
          <a:prstGeom prst="rect">
            <a:avLst/>
          </a:prstGeom>
          <a:ln>
            <a:noFill/>
          </a:ln>
        </p:spPr>
      </p:pic>
      <p:pic>
        <p:nvPicPr>
          <p:cNvPr id="548" name="Image 547"/>
          <p:cNvPicPr/>
          <p:nvPr/>
        </p:nvPicPr>
        <p:blipFill>
          <a:blip r:embed="rId6"/>
          <a:stretch/>
        </p:blipFill>
        <p:spPr>
          <a:xfrm>
            <a:off x="9956880" y="54241560"/>
            <a:ext cx="340200" cy="294840"/>
          </a:xfrm>
          <a:prstGeom prst="rect">
            <a:avLst/>
          </a:prstGeom>
          <a:ln>
            <a:noFill/>
          </a:ln>
        </p:spPr>
      </p:pic>
      <p:pic>
        <p:nvPicPr>
          <p:cNvPr id="549" name="Image 548"/>
          <p:cNvPicPr/>
          <p:nvPr/>
        </p:nvPicPr>
        <p:blipFill>
          <a:blip r:embed="rId8" cstate="print"/>
          <a:stretch/>
        </p:blipFill>
        <p:spPr>
          <a:xfrm>
            <a:off x="9483840" y="54241560"/>
            <a:ext cx="492840" cy="295560"/>
          </a:xfrm>
          <a:prstGeom prst="rect">
            <a:avLst/>
          </a:prstGeom>
          <a:ln>
            <a:noFill/>
          </a:ln>
        </p:spPr>
      </p:pic>
      <p:pic>
        <p:nvPicPr>
          <p:cNvPr id="550" name="Image 549"/>
          <p:cNvPicPr/>
          <p:nvPr/>
        </p:nvPicPr>
        <p:blipFill>
          <a:blip r:embed="rId6"/>
          <a:stretch/>
        </p:blipFill>
        <p:spPr>
          <a:xfrm>
            <a:off x="2839680" y="54507240"/>
            <a:ext cx="339840" cy="294840"/>
          </a:xfrm>
          <a:prstGeom prst="rect">
            <a:avLst/>
          </a:prstGeom>
          <a:ln>
            <a:noFill/>
          </a:ln>
        </p:spPr>
      </p:pic>
      <p:pic>
        <p:nvPicPr>
          <p:cNvPr id="551" name="Image 550"/>
          <p:cNvPicPr/>
          <p:nvPr/>
        </p:nvPicPr>
        <p:blipFill>
          <a:blip r:embed="rId7" cstate="print"/>
          <a:stretch/>
        </p:blipFill>
        <p:spPr>
          <a:xfrm>
            <a:off x="2367360" y="54507240"/>
            <a:ext cx="492120" cy="295560"/>
          </a:xfrm>
          <a:prstGeom prst="rect">
            <a:avLst/>
          </a:prstGeom>
          <a:ln>
            <a:noFill/>
          </a:ln>
        </p:spPr>
      </p:pic>
      <p:sp>
        <p:nvSpPr>
          <p:cNvPr id="552" name="CustomShape 1"/>
          <p:cNvSpPr/>
          <p:nvPr/>
        </p:nvSpPr>
        <p:spPr>
          <a:xfrm>
            <a:off x="10829160" y="53354160"/>
            <a:ext cx="1803600" cy="3067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000099"/>
          </a:solidFill>
          <a:ln w="9360">
            <a:solidFill>
              <a:srgbClr val="FFFFFF"/>
            </a:solidFill>
            <a:miter/>
          </a:ln>
        </p:spPr>
        <p:style>
          <a:lnRef idx="0">
            <a:scrgbClr r="0" g="0" b="0"/>
          </a:lnRef>
          <a:fillRef idx="0">
            <a:scrgbClr r="0" g="0" b="0"/>
          </a:fillRef>
          <a:effectRef idx="0">
            <a:scrgbClr r="0" g="0" b="0"/>
          </a:effectRef>
          <a:fontRef idx="minor"/>
        </p:style>
        <p:txBody>
          <a:bodyPr wrap="none" lIns="90000" tIns="46800" rIns="90000" bIns="46800"/>
          <a:lstStyle/>
          <a:p>
            <a:pPr algn="r">
              <a:lnSpc>
                <a:spcPct val="100000"/>
              </a:lnSpc>
            </a:pPr>
            <a:r>
              <a:rPr lang="fr-FR" sz="1400" b="1" strike="noStrike" spc="-1">
                <a:solidFill>
                  <a:srgbClr val="FFFFFF"/>
                </a:solidFill>
                <a:uFill>
                  <a:solidFill>
                    <a:srgbClr val="FFFFFF"/>
                  </a:solidFill>
                </a:uFill>
                <a:latin typeface="Times New Roman"/>
                <a:ea typeface="DejaVu Sans"/>
              </a:rPr>
              <a:t>Targelt (Souk-Ahras)</a:t>
            </a:r>
            <a:endParaRPr lang="fr-FR" sz="1800" b="0" strike="noStrike" spc="-1">
              <a:solidFill>
                <a:srgbClr val="000000"/>
              </a:solidFill>
              <a:uFill>
                <a:solidFill>
                  <a:srgbClr val="FFFFFF"/>
                </a:solidFill>
              </a:uFill>
              <a:latin typeface="Arial"/>
            </a:endParaRPr>
          </a:p>
        </p:txBody>
      </p:sp>
      <p:sp>
        <p:nvSpPr>
          <p:cNvPr id="553" name="CustomShape 2"/>
          <p:cNvSpPr/>
          <p:nvPr/>
        </p:nvSpPr>
        <p:spPr>
          <a:xfrm>
            <a:off x="8229960" y="54063720"/>
            <a:ext cx="1798920" cy="3067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000099"/>
          </a:solidFill>
          <a:ln w="9360">
            <a:solidFill>
              <a:srgbClr val="FFFFFF"/>
            </a:solidFill>
            <a:miter/>
          </a:ln>
        </p:spPr>
        <p:style>
          <a:lnRef idx="0">
            <a:scrgbClr r="0" g="0" b="0"/>
          </a:lnRef>
          <a:fillRef idx="0">
            <a:scrgbClr r="0" g="0" b="0"/>
          </a:fillRef>
          <a:effectRef idx="0">
            <a:scrgbClr r="0" g="0" b="0"/>
          </a:effectRef>
          <a:fontRef idx="minor"/>
        </p:style>
        <p:txBody>
          <a:bodyPr wrap="none" lIns="90000" tIns="46800" rIns="90000" bIns="46800"/>
          <a:lstStyle/>
          <a:p>
            <a:pPr algn="r">
              <a:lnSpc>
                <a:spcPct val="100000"/>
              </a:lnSpc>
            </a:pPr>
            <a:r>
              <a:rPr lang="fr-FR" sz="1400" b="1" strike="noStrike" spc="-1">
                <a:solidFill>
                  <a:srgbClr val="FFFFFF"/>
                </a:solidFill>
                <a:uFill>
                  <a:solidFill>
                    <a:srgbClr val="FFFFFF"/>
                  </a:solidFill>
                </a:uFill>
                <a:latin typeface="Times New Roman"/>
                <a:ea typeface="DejaVu Sans"/>
              </a:rPr>
              <a:t>M’chounech (Biskra)</a:t>
            </a:r>
            <a:endParaRPr lang="fr-FR" sz="1800" b="0" strike="noStrike" spc="-1">
              <a:solidFill>
                <a:srgbClr val="000000"/>
              </a:solidFill>
              <a:uFill>
                <a:solidFill>
                  <a:srgbClr val="FFFFFF"/>
                </a:solidFill>
              </a:uFill>
              <a:latin typeface="Arial"/>
            </a:endParaRPr>
          </a:p>
        </p:txBody>
      </p:sp>
      <p:sp>
        <p:nvSpPr>
          <p:cNvPr id="554" name="CustomShape 3"/>
          <p:cNvSpPr/>
          <p:nvPr/>
        </p:nvSpPr>
        <p:spPr>
          <a:xfrm>
            <a:off x="1493640" y="56430720"/>
            <a:ext cx="1742400" cy="3067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000099"/>
          </a:solidFill>
          <a:ln w="9360">
            <a:solidFill>
              <a:srgbClr val="FFFFFF"/>
            </a:solidFill>
            <a:miter/>
          </a:ln>
        </p:spPr>
        <p:style>
          <a:lnRef idx="0">
            <a:scrgbClr r="0" g="0" b="0"/>
          </a:lnRef>
          <a:fillRef idx="0">
            <a:scrgbClr r="0" g="0" b="0"/>
          </a:fillRef>
          <a:effectRef idx="0">
            <a:scrgbClr r="0" g="0" b="0"/>
          </a:effectRef>
          <a:fontRef idx="minor"/>
        </p:style>
        <p:txBody>
          <a:bodyPr wrap="none" lIns="90000" tIns="46800" rIns="90000" bIns="46800"/>
          <a:lstStyle/>
          <a:p>
            <a:pPr algn="r">
              <a:lnSpc>
                <a:spcPct val="100000"/>
              </a:lnSpc>
            </a:pPr>
            <a:r>
              <a:rPr lang="fr-FR" sz="1400" b="1" strike="noStrike" spc="-1">
                <a:solidFill>
                  <a:srgbClr val="FFFFFF"/>
                </a:solidFill>
                <a:uFill>
                  <a:solidFill>
                    <a:srgbClr val="FFFFFF"/>
                  </a:solidFill>
                </a:uFill>
                <a:latin typeface="Times New Roman"/>
                <a:ea typeface="DejaVu Sans"/>
              </a:rPr>
              <a:t>Beni-Ounif (Bechar)</a:t>
            </a:r>
            <a:endParaRPr lang="fr-FR" sz="1800" b="0" strike="noStrike" spc="-1">
              <a:solidFill>
                <a:srgbClr val="000000"/>
              </a:solidFill>
              <a:uFill>
                <a:solidFill>
                  <a:srgbClr val="FFFFFF"/>
                </a:solidFill>
              </a:uFill>
              <a:latin typeface="Arial"/>
            </a:endParaRPr>
          </a:p>
        </p:txBody>
      </p:sp>
      <p:sp>
        <p:nvSpPr>
          <p:cNvPr id="555" name="CustomShape 4"/>
          <p:cNvSpPr/>
          <p:nvPr/>
        </p:nvSpPr>
        <p:spPr>
          <a:xfrm>
            <a:off x="1667880" y="54300240"/>
            <a:ext cx="1405800" cy="3067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000099"/>
          </a:solidFill>
          <a:ln w="9360">
            <a:solidFill>
              <a:srgbClr val="FFFFFF"/>
            </a:solidFill>
            <a:miter/>
          </a:ln>
        </p:spPr>
        <p:style>
          <a:lnRef idx="0">
            <a:scrgbClr r="0" g="0" b="0"/>
          </a:lnRef>
          <a:fillRef idx="0">
            <a:scrgbClr r="0" g="0" b="0"/>
          </a:fillRef>
          <a:effectRef idx="0">
            <a:scrgbClr r="0" g="0" b="0"/>
          </a:effectRef>
          <a:fontRef idx="minor"/>
        </p:style>
        <p:txBody>
          <a:bodyPr wrap="none" lIns="90000" tIns="46800" rIns="90000" bIns="46800"/>
          <a:lstStyle/>
          <a:p>
            <a:pPr algn="r">
              <a:lnSpc>
                <a:spcPct val="100000"/>
              </a:lnSpc>
            </a:pPr>
            <a:r>
              <a:rPr lang="fr-FR" sz="1400" b="1" strike="noStrike" spc="-1">
                <a:solidFill>
                  <a:srgbClr val="FFFFFF"/>
                </a:solidFill>
                <a:uFill>
                  <a:solidFill>
                    <a:srgbClr val="FFFFFF"/>
                  </a:solidFill>
                </a:uFill>
                <a:latin typeface="Times New Roman"/>
                <a:ea typeface="DejaVu Sans"/>
              </a:rPr>
              <a:t>Terni (Tlemcen)</a:t>
            </a:r>
            <a:endParaRPr lang="fr-FR" sz="1800" b="0" strike="noStrike" spc="-1">
              <a:solidFill>
                <a:srgbClr val="000000"/>
              </a:solidFill>
              <a:uFill>
                <a:solidFill>
                  <a:srgbClr val="FFFFFF"/>
                </a:solidFill>
              </a:uFill>
              <a:latin typeface="Arial"/>
            </a:endParaRPr>
          </a:p>
        </p:txBody>
      </p:sp>
      <p:sp>
        <p:nvSpPr>
          <p:cNvPr id="556" name="CustomShape 5"/>
          <p:cNvSpPr/>
          <p:nvPr/>
        </p:nvSpPr>
        <p:spPr>
          <a:xfrm>
            <a:off x="6051240" y="53343000"/>
            <a:ext cx="1751760" cy="3067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000099"/>
          </a:solidFill>
          <a:ln w="9360">
            <a:solidFill>
              <a:srgbClr val="FFFFFF"/>
            </a:solidFill>
            <a:miter/>
          </a:ln>
        </p:spPr>
        <p:style>
          <a:lnRef idx="0">
            <a:scrgbClr r="0" g="0" b="0"/>
          </a:lnRef>
          <a:fillRef idx="0">
            <a:scrgbClr r="0" g="0" b="0"/>
          </a:fillRef>
          <a:effectRef idx="0">
            <a:scrgbClr r="0" g="0" b="0"/>
          </a:effectRef>
          <a:fontRef idx="minor"/>
        </p:style>
        <p:txBody>
          <a:bodyPr wrap="none" lIns="90000" tIns="46800" rIns="90000" bIns="46800"/>
          <a:lstStyle/>
          <a:p>
            <a:pPr algn="r">
              <a:lnSpc>
                <a:spcPct val="100000"/>
              </a:lnSpc>
            </a:pPr>
            <a:r>
              <a:rPr lang="fr-FR" sz="1400" b="1" strike="noStrike" spc="-1">
                <a:solidFill>
                  <a:srgbClr val="FFFFFF"/>
                </a:solidFill>
                <a:uFill>
                  <a:solidFill>
                    <a:srgbClr val="FFFFFF"/>
                  </a:solidFill>
                </a:uFill>
                <a:latin typeface="Times New Roman"/>
                <a:ea typeface="DejaVu Sans"/>
              </a:rPr>
              <a:t>University of Algiers</a:t>
            </a:r>
            <a:endParaRPr lang="fr-FR" sz="1800" b="0" strike="noStrike" spc="-1">
              <a:solidFill>
                <a:srgbClr val="000000"/>
              </a:solidFill>
              <a:uFill>
                <a:solidFill>
                  <a:srgbClr val="FFFFFF"/>
                </a:solidFill>
              </a:uFill>
              <a:latin typeface="Arial"/>
            </a:endParaRPr>
          </a:p>
        </p:txBody>
      </p:sp>
      <p:sp>
        <p:nvSpPr>
          <p:cNvPr id="557" name="CustomShape 6"/>
          <p:cNvSpPr/>
          <p:nvPr/>
        </p:nvSpPr>
        <p:spPr>
          <a:xfrm>
            <a:off x="5234400" y="54951120"/>
            <a:ext cx="1035360" cy="3067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000099"/>
          </a:solidFill>
          <a:ln w="9360">
            <a:solidFill>
              <a:srgbClr val="FFFFFF"/>
            </a:solidFill>
            <a:miter/>
          </a:ln>
        </p:spPr>
        <p:style>
          <a:lnRef idx="0">
            <a:scrgbClr r="0" g="0" b="0"/>
          </a:lnRef>
          <a:fillRef idx="0">
            <a:scrgbClr r="0" g="0" b="0"/>
          </a:fillRef>
          <a:effectRef idx="0">
            <a:scrgbClr r="0" g="0" b="0"/>
          </a:effectRef>
          <a:fontRef idx="minor"/>
        </p:style>
        <p:txBody>
          <a:bodyPr wrap="none" lIns="90000" tIns="46800" rIns="90000" bIns="46800"/>
          <a:lstStyle/>
          <a:p>
            <a:pPr algn="r">
              <a:lnSpc>
                <a:spcPct val="100000"/>
              </a:lnSpc>
            </a:pPr>
            <a:r>
              <a:rPr lang="fr-FR" sz="1400" b="1" strike="noStrike" spc="-1">
                <a:solidFill>
                  <a:srgbClr val="FFFFFF"/>
                </a:solidFill>
                <a:uFill>
                  <a:solidFill>
                    <a:srgbClr val="FFFFFF"/>
                  </a:solidFill>
                </a:uFill>
                <a:latin typeface="Times New Roman"/>
                <a:ea typeface="DejaVu Sans"/>
              </a:rPr>
              <a:t>(Laghouat)</a:t>
            </a:r>
            <a:endParaRPr lang="fr-FR" sz="1800" b="0" strike="noStrike" spc="-1">
              <a:solidFill>
                <a:srgbClr val="000000"/>
              </a:solidFill>
              <a:uFill>
                <a:solidFill>
                  <a:srgbClr val="FFFFFF"/>
                </a:solidFill>
              </a:uFill>
              <a:latin typeface="Arial"/>
            </a:endParaRPr>
          </a:p>
        </p:txBody>
      </p:sp>
      <p:pic>
        <p:nvPicPr>
          <p:cNvPr id="558" name="Image 557"/>
          <p:cNvPicPr/>
          <p:nvPr/>
        </p:nvPicPr>
        <p:blipFill>
          <a:blip r:embed="rId9"/>
          <a:stretch/>
        </p:blipFill>
        <p:spPr>
          <a:xfrm>
            <a:off x="0" y="1460520"/>
            <a:ext cx="12191760" cy="4704840"/>
          </a:xfrm>
          <a:prstGeom prst="rect">
            <a:avLst/>
          </a:prstGeom>
          <a:ln>
            <a:noFill/>
          </a:ln>
        </p:spPr>
      </p:pic>
      <p:sp>
        <p:nvSpPr>
          <p:cNvPr id="559" name="CustomShape 7"/>
          <p:cNvSpPr/>
          <p:nvPr/>
        </p:nvSpPr>
        <p:spPr>
          <a:xfrm>
            <a:off x="2583720" y="595440"/>
            <a:ext cx="7174080" cy="459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fr-FR" sz="2400" b="1" strike="noStrike" spc="-1" dirty="0" err="1">
                <a:solidFill>
                  <a:srgbClr val="FFFFFF"/>
                </a:solidFill>
                <a:uFill>
                  <a:solidFill>
                    <a:srgbClr val="FFFFFF"/>
                  </a:solidFill>
                </a:uFill>
                <a:latin typeface="Times New Roman"/>
                <a:ea typeface="Times New Roman"/>
              </a:rPr>
              <a:t>Seismic</a:t>
            </a:r>
            <a:r>
              <a:rPr lang="fr-FR" sz="2400" b="1" strike="noStrike" spc="-1" dirty="0">
                <a:solidFill>
                  <a:srgbClr val="FFFFFF"/>
                </a:solidFill>
                <a:uFill>
                  <a:solidFill>
                    <a:srgbClr val="FFFFFF"/>
                  </a:solidFill>
                </a:uFill>
                <a:latin typeface="Times New Roman"/>
                <a:ea typeface="Times New Roman"/>
              </a:rPr>
              <a:t> stations distribution (CGS National Network)</a:t>
            </a:r>
            <a:endParaRPr lang="fr-FR" sz="1800" b="0" strike="noStrike" spc="-1" dirty="0">
              <a:solidFill>
                <a:srgbClr val="000000"/>
              </a:solidFill>
              <a:uFill>
                <a:solidFill>
                  <a:srgbClr val="FFFFFF"/>
                </a:solidFill>
              </a:uFill>
              <a:latin typeface="Arial"/>
            </a:endParaRPr>
          </a:p>
        </p:txBody>
      </p:sp>
      <p:pic>
        <p:nvPicPr>
          <p:cNvPr id="560" name="Image 559"/>
          <p:cNvPicPr/>
          <p:nvPr/>
        </p:nvPicPr>
        <p:blipFill>
          <a:blip r:embed="rId10" cstate="print"/>
          <a:srcRect l="61363" t="45118" r="20900" b="18494"/>
          <a:stretch/>
        </p:blipFill>
        <p:spPr>
          <a:xfrm>
            <a:off x="6002640" y="1811520"/>
            <a:ext cx="1007640" cy="1163160"/>
          </a:xfrm>
          <a:prstGeom prst="rect">
            <a:avLst/>
          </a:prstGeom>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1285</TotalTime>
  <Words>638</Words>
  <Application>Microsoft Macintosh PowerPoint</Application>
  <PresentationFormat>Widescreen</PresentationFormat>
  <Paragraphs>71</Paragraphs>
  <Slides>11</Slides>
  <Notes>1</Notes>
  <HiddenSlides>0</HiddenSlides>
  <MMClips>0</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11</vt:i4>
      </vt:variant>
    </vt:vector>
  </HeadingPairs>
  <TitlesOfParts>
    <vt:vector size="32" baseType="lpstr">
      <vt:lpstr>Calibri</vt:lpstr>
      <vt:lpstr>Calibri Light</vt:lpstr>
      <vt:lpstr>Century Gothic</vt:lpstr>
      <vt:lpstr>DejaVu Sans</vt:lpstr>
      <vt:lpstr>Droid Sans Fallback</vt:lpstr>
      <vt:lpstr>MS Mincho</vt:lpstr>
      <vt:lpstr>Symbol</vt:lpstr>
      <vt:lpstr>Times New Roman</vt:lpstr>
      <vt:lpstr>Wingdings</vt:lpstr>
      <vt:lpstr>Arial</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moad</dc:creator>
  <cp:lastModifiedBy>Gale Cox</cp:lastModifiedBy>
  <cp:revision>46</cp:revision>
  <dcterms:created xsi:type="dcterms:W3CDTF">2015-05-27T09:18:32Z</dcterms:created>
  <dcterms:modified xsi:type="dcterms:W3CDTF">2017-08-09T21:07:04Z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Microsoft</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3</vt:i4>
  </property>
  <property fmtid="{D5CDD505-2E9C-101B-9397-08002B2CF9AE}" pid="9" name="PresentationFormat">
    <vt:lpwstr>Widescreen</vt:lpwstr>
  </property>
  <property fmtid="{D5CDD505-2E9C-101B-9397-08002B2CF9AE}" pid="10" name="ScaleCrop">
    <vt:bool>false</vt:bool>
  </property>
  <property fmtid="{D5CDD505-2E9C-101B-9397-08002B2CF9AE}" pid="11" name="ShareDoc">
    <vt:bool>false</vt:bool>
  </property>
  <property fmtid="{D5CDD505-2E9C-101B-9397-08002B2CF9AE}" pid="12" name="Slides">
    <vt:i4>16</vt:i4>
  </property>
</Properties>
</file>